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Lst>
  <p:notesMasterIdLst>
    <p:notesMasterId r:id="rId24"/>
  </p:notesMasterIdLst>
  <p:sldIdLst>
    <p:sldId id="258" r:id="rId8"/>
    <p:sldId id="262" r:id="rId9"/>
    <p:sldId id="276" r:id="rId10"/>
    <p:sldId id="263" r:id="rId11"/>
    <p:sldId id="264" r:id="rId12"/>
    <p:sldId id="266" r:id="rId13"/>
    <p:sldId id="268" r:id="rId14"/>
    <p:sldId id="269" r:id="rId15"/>
    <p:sldId id="270" r:id="rId16"/>
    <p:sldId id="271" r:id="rId17"/>
    <p:sldId id="272" r:id="rId18"/>
    <p:sldId id="267" r:id="rId19"/>
    <p:sldId id="274" r:id="rId20"/>
    <p:sldId id="275" r:id="rId21"/>
    <p:sldId id="278" r:id="rId22"/>
    <p:sldId id="277" r:id="rId23"/>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CBFF"/>
    <a:srgbClr val="051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5382" autoAdjust="0"/>
  </p:normalViewPr>
  <p:slideViewPr>
    <p:cSldViewPr>
      <p:cViewPr>
        <p:scale>
          <a:sx n="74" d="100"/>
          <a:sy n="74" d="100"/>
        </p:scale>
        <p:origin x="-168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0236C3-D78A-4530-BCCE-1979772AF212}" type="datetimeFigureOut">
              <a:rPr lang="it-IT"/>
              <a:pPr>
                <a:defRPr/>
              </a:pPr>
              <a:t>06/05/2014</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it-IT"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F9E9E8C-D483-4DD4-9197-D8493A4EC67D}" type="slidenum">
              <a:rPr lang="it-IT"/>
              <a:pPr>
                <a:defRPr/>
              </a:pPr>
              <a:t>‹N›</a:t>
            </a:fld>
            <a:endParaRPr lang="it-IT"/>
          </a:p>
        </p:txBody>
      </p:sp>
    </p:spTree>
    <p:extLst>
      <p:ext uri="{BB962C8B-B14F-4D97-AF65-F5344CB8AC3E}">
        <p14:creationId xmlns:p14="http://schemas.microsoft.com/office/powerpoint/2010/main" val="35575617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smtClean="0"/>
          </a:p>
        </p:txBody>
      </p:sp>
      <p:sp>
        <p:nvSpPr>
          <p:cNvPr id="133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C97CF14-2E62-4C7F-8E24-B07BA8C3CBD8}"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dirty="0" smtClean="0"/>
          </a:p>
        </p:txBody>
      </p:sp>
      <p:sp>
        <p:nvSpPr>
          <p:cNvPr id="4" name="Slide Number Placeholder 3"/>
          <p:cNvSpPr>
            <a:spLocks noGrp="1"/>
          </p:cNvSpPr>
          <p:nvPr>
            <p:ph type="sldNum" sz="quarter" idx="5"/>
          </p:nvPr>
        </p:nvSpPr>
        <p:spPr/>
        <p:txBody>
          <a:bodyPr/>
          <a:lstStyle/>
          <a:p>
            <a:pPr>
              <a:defRPr/>
            </a:pPr>
            <a:fld id="{2E1140DF-C5B0-41A1-A7A2-E342021AC1D9}" type="slidenum">
              <a:rPr lang="it-IT" smtClean="0"/>
              <a:pPr>
                <a:defRPr/>
              </a:pPr>
              <a:t>14</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lvl1pPr>
              <a:defRPr/>
            </a:lvl1pPr>
          </a:lstStyle>
          <a:p>
            <a:pPr>
              <a:defRPr/>
            </a:pPr>
            <a:fld id="{B2BE7AF5-BCF9-491C-BE4D-F1184441750C}" type="datetimeFigureOut">
              <a:rPr lang="it-IT"/>
              <a:pPr>
                <a:defRPr/>
              </a:pPr>
              <a:t>06/05/2014</a:t>
            </a:fld>
            <a:endParaRPr lang="it-IT"/>
          </a:p>
        </p:txBody>
      </p:sp>
      <p:sp>
        <p:nvSpPr>
          <p:cNvPr id="5" name="Footer Placeholder 4"/>
          <p:cNvSpPr>
            <a:spLocks noGrp="1"/>
          </p:cNvSpPr>
          <p:nvPr>
            <p:ph type="ftr" sz="quarter" idx="11"/>
          </p:nvPr>
        </p:nvSpPr>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4773E1C9-48F5-4491-8FA8-BD0EBBEA5F80}" type="slidenum">
              <a:rPr lang="it-IT"/>
              <a:pPr>
                <a:defRPr/>
              </a:pPr>
              <a:t>‹N›</a:t>
            </a:fld>
            <a:endParaRPr lang="it-IT"/>
          </a:p>
        </p:txBody>
      </p:sp>
    </p:spTree>
    <p:extLst>
      <p:ext uri="{BB962C8B-B14F-4D97-AF65-F5344CB8AC3E}">
        <p14:creationId xmlns:p14="http://schemas.microsoft.com/office/powerpoint/2010/main" val="3580704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90D6B65B-ABA6-4F77-BE93-7FB818E4A8E9}" type="datetimeFigureOut">
              <a:rPr lang="it-IT"/>
              <a:pPr>
                <a:defRPr/>
              </a:pPr>
              <a:t>06/05/2014</a:t>
            </a:fld>
            <a:endParaRPr lang="it-IT"/>
          </a:p>
        </p:txBody>
      </p:sp>
      <p:sp>
        <p:nvSpPr>
          <p:cNvPr id="5" name="Footer Placeholder 4"/>
          <p:cNvSpPr>
            <a:spLocks noGrp="1"/>
          </p:cNvSpPr>
          <p:nvPr>
            <p:ph type="ftr" sz="quarter" idx="11"/>
          </p:nvPr>
        </p:nvSpPr>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2D13D7BD-5F14-402F-B885-D48737A49956}" type="slidenum">
              <a:rPr lang="it-IT"/>
              <a:pPr>
                <a:defRPr/>
              </a:pPr>
              <a:t>‹N›</a:t>
            </a:fld>
            <a:endParaRPr lang="it-IT"/>
          </a:p>
        </p:txBody>
      </p:sp>
    </p:spTree>
    <p:extLst>
      <p:ext uri="{BB962C8B-B14F-4D97-AF65-F5344CB8AC3E}">
        <p14:creationId xmlns:p14="http://schemas.microsoft.com/office/powerpoint/2010/main" val="2889347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3F0229E5-85E8-4B46-B73D-6C3A6235911D}" type="datetimeFigureOut">
              <a:rPr lang="it-IT"/>
              <a:pPr>
                <a:defRPr/>
              </a:pPr>
              <a:t>06/05/2014</a:t>
            </a:fld>
            <a:endParaRPr lang="it-IT"/>
          </a:p>
        </p:txBody>
      </p:sp>
      <p:sp>
        <p:nvSpPr>
          <p:cNvPr id="5" name="Footer Placeholder 4"/>
          <p:cNvSpPr>
            <a:spLocks noGrp="1"/>
          </p:cNvSpPr>
          <p:nvPr>
            <p:ph type="ftr" sz="quarter" idx="11"/>
          </p:nvPr>
        </p:nvSpPr>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AACA4D5E-F5E0-460E-BA99-2F03CB8E9235}" type="slidenum">
              <a:rPr lang="it-IT"/>
              <a:pPr>
                <a:defRPr/>
              </a:pPr>
              <a:t>‹N›</a:t>
            </a:fld>
            <a:endParaRPr lang="it-IT"/>
          </a:p>
        </p:txBody>
      </p:sp>
    </p:spTree>
    <p:extLst>
      <p:ext uri="{BB962C8B-B14F-4D97-AF65-F5344CB8AC3E}">
        <p14:creationId xmlns:p14="http://schemas.microsoft.com/office/powerpoint/2010/main" val="2015618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B2BE7AF5-BCF9-491C-BE4D-F1184441750C}"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4773E1C9-48F5-4491-8FA8-BD0EBBEA5F80}" type="slidenum">
              <a:rPr lang="it-IT" smtClean="0"/>
              <a:pPr>
                <a:defRPr/>
              </a:pPr>
              <a:t>‹N›</a:t>
            </a:fld>
            <a:endParaRPr lang="it-IT"/>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6CC25E09-BEB0-4539-897A-7896FB56D6C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841BDFBE-5077-4150-899C-468C9351DDAB}" type="slidenum">
              <a:rPr lang="it-IT" smtClean="0"/>
              <a:pPr>
                <a:defRPr/>
              </a:pPr>
              <a:t>‹N›</a:t>
            </a:fld>
            <a:endParaRPr lang="it-IT"/>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BD274776-4670-4B13-B781-CFE1EC237BB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E7B67BC7-7567-453F-BF5D-F329111D9AF4}"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F7E21BC9-E665-4E33-B850-D572EF98CFA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030A9EB3-F223-4814-8B6F-E6757CE3B33E}" type="slidenum">
              <a:rPr lang="it-IT" smtClean="0"/>
              <a:pPr>
                <a:defRPr/>
              </a:pPr>
              <a:t>‹N›</a:t>
            </a:fld>
            <a:endParaRPr lang="it-IT"/>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CFA69F10-265B-4955-918D-60EB5F94B84B}"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p>
            <a:pPr>
              <a:defRPr/>
            </a:pPr>
            <a:endParaRPr lang="it-IT"/>
          </a:p>
        </p:txBody>
      </p:sp>
      <p:sp>
        <p:nvSpPr>
          <p:cNvPr id="9" name="Slide Number Placeholder 8"/>
          <p:cNvSpPr>
            <a:spLocks noGrp="1"/>
          </p:cNvSpPr>
          <p:nvPr>
            <p:ph type="sldNum" sz="quarter" idx="12"/>
          </p:nvPr>
        </p:nvSpPr>
        <p:spPr/>
        <p:txBody>
          <a:bodyPr/>
          <a:lstStyle/>
          <a:p>
            <a:pPr>
              <a:defRPr/>
            </a:pPr>
            <a:fld id="{A51C4548-6756-4D03-9487-CD3882BD842B}" type="slidenum">
              <a:rPr lang="it-IT" smtClean="0"/>
              <a:pPr>
                <a:defRPr/>
              </a:pPr>
              <a:t>‹N›</a:t>
            </a:fld>
            <a:endParaRPr lang="it-IT"/>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D57CD43F-BB4A-4D60-AE06-2B82CEDC6D5D}" type="datetimeFigureOut">
              <a:rPr lang="it-IT" smtClean="0"/>
              <a:pPr>
                <a:defRPr/>
              </a:pPr>
              <a:t>06/05/2014</a:t>
            </a:fld>
            <a:endParaRPr lang="it-IT"/>
          </a:p>
        </p:txBody>
      </p:sp>
      <p:sp>
        <p:nvSpPr>
          <p:cNvPr id="4" name="Footer Placeholder 3"/>
          <p:cNvSpPr>
            <a:spLocks noGrp="1"/>
          </p:cNvSpPr>
          <p:nvPr>
            <p:ph type="ftr" sz="quarter" idx="11"/>
          </p:nvPr>
        </p:nvSpPr>
        <p:spPr/>
        <p:txBody>
          <a:bodyPr/>
          <a:lstStyle/>
          <a:p>
            <a:pPr>
              <a:defRPr/>
            </a:pPr>
            <a:endParaRPr lang="it-IT"/>
          </a:p>
        </p:txBody>
      </p:sp>
      <p:sp>
        <p:nvSpPr>
          <p:cNvPr id="5" name="Slide Number Placeholder 4"/>
          <p:cNvSpPr>
            <a:spLocks noGrp="1"/>
          </p:cNvSpPr>
          <p:nvPr>
            <p:ph type="sldNum" sz="quarter" idx="12"/>
          </p:nvPr>
        </p:nvSpPr>
        <p:spPr/>
        <p:txBody>
          <a:bodyPr/>
          <a:lstStyle/>
          <a:p>
            <a:pPr>
              <a:defRPr/>
            </a:pPr>
            <a:fld id="{BECBFF85-C4E7-4779-96ED-1431E1888781}"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8EFCC23-A59F-4156-9724-5691550ACFB8}" type="datetimeFigureOut">
              <a:rPr lang="it-IT" smtClean="0"/>
              <a:pPr>
                <a:defRPr/>
              </a:pPr>
              <a:t>06/05/2014</a:t>
            </a:fld>
            <a:endParaRPr lang="it-IT"/>
          </a:p>
        </p:txBody>
      </p:sp>
      <p:sp>
        <p:nvSpPr>
          <p:cNvPr id="3" name="Footer Placeholder 2"/>
          <p:cNvSpPr>
            <a:spLocks noGrp="1"/>
          </p:cNvSpPr>
          <p:nvPr>
            <p:ph type="ftr" sz="quarter" idx="11"/>
          </p:nvPr>
        </p:nvSpPr>
        <p:spPr/>
        <p:txBody>
          <a:bodyPr/>
          <a:lstStyle/>
          <a:p>
            <a:pPr>
              <a:defRPr/>
            </a:pPr>
            <a:endParaRPr lang="it-IT"/>
          </a:p>
        </p:txBody>
      </p:sp>
      <p:sp>
        <p:nvSpPr>
          <p:cNvPr id="4" name="Slide Number Placeholder 3"/>
          <p:cNvSpPr>
            <a:spLocks noGrp="1"/>
          </p:cNvSpPr>
          <p:nvPr>
            <p:ph type="sldNum" sz="quarter" idx="12"/>
          </p:nvPr>
        </p:nvSpPr>
        <p:spPr/>
        <p:txBody>
          <a:bodyPr/>
          <a:lstStyle/>
          <a:p>
            <a:pPr>
              <a:defRPr/>
            </a:pPr>
            <a:fld id="{A9FCE056-99A4-4823-BD53-A6FC3A497C4C}"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DF04B78A-2B20-4BCF-8B45-78A5E4C6123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72A7CBEE-6321-42A3-972B-D1933DAC4B99}"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6CC25E09-BEB0-4539-897A-7896FB56D6C3}" type="datetimeFigureOut">
              <a:rPr lang="it-IT"/>
              <a:pPr>
                <a:defRPr/>
              </a:pPr>
              <a:t>06/05/2014</a:t>
            </a:fld>
            <a:endParaRPr lang="it-IT"/>
          </a:p>
        </p:txBody>
      </p:sp>
      <p:sp>
        <p:nvSpPr>
          <p:cNvPr id="5" name="Footer Placeholder 4"/>
          <p:cNvSpPr>
            <a:spLocks noGrp="1"/>
          </p:cNvSpPr>
          <p:nvPr>
            <p:ph type="ftr" sz="quarter" idx="11"/>
          </p:nvPr>
        </p:nvSpPr>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841BDFBE-5077-4150-899C-468C9351DDAB}" type="slidenum">
              <a:rPr lang="it-IT"/>
              <a:pPr>
                <a:defRPr/>
              </a:pPr>
              <a:t>‹N›</a:t>
            </a:fld>
            <a:endParaRPr lang="it-IT"/>
          </a:p>
        </p:txBody>
      </p:sp>
    </p:spTree>
    <p:extLst>
      <p:ext uri="{BB962C8B-B14F-4D97-AF65-F5344CB8AC3E}">
        <p14:creationId xmlns:p14="http://schemas.microsoft.com/office/powerpoint/2010/main" val="3954539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FA6EA7B-4BC8-4A08-85EA-F0FBC761A99B}"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B9D437B9-9EAD-4476-8D83-397E517AC02D}" type="slidenum">
              <a:rPr lang="it-IT" smtClean="0"/>
              <a:pPr>
                <a:defRPr/>
              </a:pPr>
              <a:t>‹N›</a:t>
            </a:fld>
            <a:endParaRPr lang="it-IT"/>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D13D7BD-5F14-402F-B885-D48737A49956}"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AACA4D5E-F5E0-460E-BA99-2F03CB8E9235}" type="slidenum">
              <a:rPr lang="it-IT" smtClean="0"/>
              <a:pPr>
                <a:defRPr/>
              </a:pPr>
              <a:t>‹N›</a:t>
            </a:fld>
            <a:endParaRPr lang="it-IT"/>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pPr>
              <a:defRPr/>
            </a:pPr>
            <a:fld id="{B2BE7AF5-BCF9-491C-BE4D-F1184441750C}" type="datetimeFigureOut">
              <a:rPr lang="it-IT" smtClean="0"/>
              <a:pPr>
                <a:defRPr/>
              </a:pPr>
              <a:t>06/05/2014</a:t>
            </a:fld>
            <a:endParaRPr lang="it-IT"/>
          </a:p>
        </p:txBody>
      </p:sp>
      <p:sp>
        <p:nvSpPr>
          <p:cNvPr id="17" name="Footer Placeholder 16"/>
          <p:cNvSpPr>
            <a:spLocks noGrp="1"/>
          </p:cNvSpPr>
          <p:nvPr>
            <p:ph type="ftr" sz="quarter" idx="11"/>
          </p:nvPr>
        </p:nvSpPr>
        <p:spPr/>
        <p:txBody>
          <a:bodyPr/>
          <a:lstStyle/>
          <a:p>
            <a:pPr>
              <a:defRPr/>
            </a:pPr>
            <a:endParaRPr lang="it-IT"/>
          </a:p>
        </p:txBody>
      </p:sp>
      <p:sp>
        <p:nvSpPr>
          <p:cNvPr id="29" name="Slide Number Placeholder 28"/>
          <p:cNvSpPr>
            <a:spLocks noGrp="1"/>
          </p:cNvSpPr>
          <p:nvPr>
            <p:ph type="sldNum" sz="quarter" idx="12"/>
          </p:nvPr>
        </p:nvSpPr>
        <p:spPr/>
        <p:txBody>
          <a:bodyPr/>
          <a:lstStyle/>
          <a:p>
            <a:pPr>
              <a:defRPr/>
            </a:pPr>
            <a:fld id="{4773E1C9-48F5-4491-8FA8-BD0EBBEA5F80}" type="slidenum">
              <a:rPr lang="it-IT" smtClean="0"/>
              <a:pPr>
                <a:defRPr/>
              </a:pPr>
              <a:t>‹N›</a:t>
            </a:fld>
            <a:endParaRPr lang="it-IT"/>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CC25E09-BEB0-4539-897A-7896FB56D6C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841BDFBE-5077-4150-899C-468C9351DDAB}" type="slidenum">
              <a:rPr lang="it-IT" smtClean="0"/>
              <a:pPr>
                <a:defRPr/>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BD274776-4670-4B13-B781-CFE1EC237BB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a:xfrm>
            <a:off x="7924800" y="6416675"/>
            <a:ext cx="762000" cy="365125"/>
          </a:xfrm>
        </p:spPr>
        <p:txBody>
          <a:bodyPr/>
          <a:lstStyle/>
          <a:p>
            <a:pPr>
              <a:defRPr/>
            </a:pPr>
            <a:fld id="{E7B67BC7-7567-453F-BF5D-F329111D9AF4}" type="slidenum">
              <a:rPr lang="it-IT" smtClean="0"/>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F7E21BC9-E665-4E33-B850-D572EF98CFA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030A9EB3-F223-4814-8B6F-E6757CE3B33E}" type="slidenum">
              <a:rPr lang="it-IT" smtClean="0"/>
              <a:pPr>
                <a:defRPr/>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CFA69F10-265B-4955-918D-60EB5F94B84B}"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p>
            <a:pPr>
              <a:defRPr/>
            </a:pPr>
            <a:endParaRPr lang="it-IT"/>
          </a:p>
        </p:txBody>
      </p:sp>
      <p:sp>
        <p:nvSpPr>
          <p:cNvPr id="9" name="Slide Number Placeholder 8"/>
          <p:cNvSpPr>
            <a:spLocks noGrp="1"/>
          </p:cNvSpPr>
          <p:nvPr>
            <p:ph type="sldNum" sz="quarter" idx="12"/>
          </p:nvPr>
        </p:nvSpPr>
        <p:spPr/>
        <p:txBody>
          <a:bodyPr/>
          <a:lstStyle/>
          <a:p>
            <a:pPr>
              <a:defRPr/>
            </a:pPr>
            <a:fld id="{A51C4548-6756-4D03-9487-CD3882BD842B}" type="slidenum">
              <a:rPr lang="it-IT" smtClean="0"/>
              <a:pPr>
                <a:defRPr/>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D57CD43F-BB4A-4D60-AE06-2B82CEDC6D5D}" type="datetimeFigureOut">
              <a:rPr lang="it-IT" smtClean="0"/>
              <a:pPr>
                <a:defRPr/>
              </a:pPr>
              <a:t>06/05/2014</a:t>
            </a:fld>
            <a:endParaRPr lang="it-IT"/>
          </a:p>
        </p:txBody>
      </p:sp>
      <p:sp>
        <p:nvSpPr>
          <p:cNvPr id="4" name="Footer Placeholder 3"/>
          <p:cNvSpPr>
            <a:spLocks noGrp="1"/>
          </p:cNvSpPr>
          <p:nvPr>
            <p:ph type="ftr" sz="quarter" idx="11"/>
          </p:nvPr>
        </p:nvSpPr>
        <p:spPr/>
        <p:txBody>
          <a:bodyPr/>
          <a:lstStyle/>
          <a:p>
            <a:pPr>
              <a:defRPr/>
            </a:pPr>
            <a:endParaRPr lang="it-IT"/>
          </a:p>
        </p:txBody>
      </p:sp>
      <p:sp>
        <p:nvSpPr>
          <p:cNvPr id="5" name="Slide Number Placeholder 4"/>
          <p:cNvSpPr>
            <a:spLocks noGrp="1"/>
          </p:cNvSpPr>
          <p:nvPr>
            <p:ph type="sldNum" sz="quarter" idx="12"/>
          </p:nvPr>
        </p:nvSpPr>
        <p:spPr/>
        <p:txBody>
          <a:bodyPr/>
          <a:lstStyle/>
          <a:p>
            <a:pPr>
              <a:defRPr/>
            </a:pPr>
            <a:fld id="{BECBFF85-C4E7-4779-96ED-1431E1888781}" type="slidenum">
              <a:rPr lang="it-IT" smtClean="0"/>
              <a:pPr>
                <a:defRPr/>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8EFCC23-A59F-4156-9724-5691550ACFB8}" type="datetimeFigureOut">
              <a:rPr lang="it-IT" smtClean="0"/>
              <a:pPr>
                <a:defRPr/>
              </a:pPr>
              <a:t>06/05/2014</a:t>
            </a:fld>
            <a:endParaRPr lang="it-IT"/>
          </a:p>
        </p:txBody>
      </p:sp>
      <p:sp>
        <p:nvSpPr>
          <p:cNvPr id="3" name="Footer Placeholder 2"/>
          <p:cNvSpPr>
            <a:spLocks noGrp="1"/>
          </p:cNvSpPr>
          <p:nvPr>
            <p:ph type="ftr" sz="quarter" idx="11"/>
          </p:nvPr>
        </p:nvSpPr>
        <p:spPr/>
        <p:txBody>
          <a:bodyPr/>
          <a:lstStyle/>
          <a:p>
            <a:pPr>
              <a:defRPr/>
            </a:pPr>
            <a:endParaRPr lang="it-IT"/>
          </a:p>
        </p:txBody>
      </p:sp>
      <p:sp>
        <p:nvSpPr>
          <p:cNvPr id="4" name="Slide Number Placeholder 3"/>
          <p:cNvSpPr>
            <a:spLocks noGrp="1"/>
          </p:cNvSpPr>
          <p:nvPr>
            <p:ph type="sldNum" sz="quarter" idx="12"/>
          </p:nvPr>
        </p:nvSpPr>
        <p:spPr/>
        <p:txBody>
          <a:bodyPr/>
          <a:lstStyle/>
          <a:p>
            <a:pPr>
              <a:defRPr/>
            </a:pPr>
            <a:fld id="{A9FCE056-99A4-4823-BD53-A6FC3A497C4C}" type="slidenum">
              <a:rPr lang="it-IT" smtClean="0"/>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D274776-4670-4B13-B781-CFE1EC237BB3}" type="datetimeFigureOut">
              <a:rPr lang="it-IT"/>
              <a:pPr>
                <a:defRPr/>
              </a:pPr>
              <a:t>06/05/2014</a:t>
            </a:fld>
            <a:endParaRPr lang="it-IT"/>
          </a:p>
        </p:txBody>
      </p:sp>
      <p:sp>
        <p:nvSpPr>
          <p:cNvPr id="5" name="Footer Placeholder 4"/>
          <p:cNvSpPr>
            <a:spLocks noGrp="1"/>
          </p:cNvSpPr>
          <p:nvPr>
            <p:ph type="ftr" sz="quarter" idx="11"/>
          </p:nvPr>
        </p:nvSpPr>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E7B67BC7-7567-453F-BF5D-F329111D9AF4}" type="slidenum">
              <a:rPr lang="it-IT"/>
              <a:pPr>
                <a:defRPr/>
              </a:pPr>
              <a:t>‹N›</a:t>
            </a:fld>
            <a:endParaRPr lang="it-IT"/>
          </a:p>
        </p:txBody>
      </p:sp>
    </p:spTree>
    <p:extLst>
      <p:ext uri="{BB962C8B-B14F-4D97-AF65-F5344CB8AC3E}">
        <p14:creationId xmlns:p14="http://schemas.microsoft.com/office/powerpoint/2010/main" val="5009704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DF04B78A-2B20-4BCF-8B45-78A5E4C6123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72A7CBEE-6321-42A3-972B-D1933DAC4B99}" type="slidenum">
              <a:rPr lang="it-IT" smtClean="0"/>
              <a:pPr>
                <a:defRPr/>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2FA6EA7B-4BC8-4A08-85EA-F0FBC761A99B}"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B9D437B9-9EAD-4476-8D83-397E517AC02D}" type="slidenum">
              <a:rPr lang="it-IT" smtClean="0"/>
              <a:pPr>
                <a:defRPr/>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D13D7BD-5F14-402F-B885-D48737A49956}" type="slidenum">
              <a:rPr lang="it-IT" smtClean="0"/>
              <a:pPr>
                <a:defRPr/>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AACA4D5E-F5E0-460E-BA99-2F03CB8E9235}" type="slidenum">
              <a:rPr lang="it-IT" smtClean="0"/>
              <a:pPr>
                <a:defRPr/>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pPr>
              <a:defRPr/>
            </a:pPr>
            <a:fld id="{B2BE7AF5-BCF9-491C-BE4D-F1184441750C}" type="datetimeFigureOut">
              <a:rPr lang="it-IT" smtClean="0"/>
              <a:pPr>
                <a:defRPr/>
              </a:pPr>
              <a:t>06/05/2014</a:t>
            </a:fld>
            <a:endParaRPr lang="it-IT"/>
          </a:p>
        </p:txBody>
      </p:sp>
      <p:sp>
        <p:nvSpPr>
          <p:cNvPr id="17" name="Slide Number Placeholder 16"/>
          <p:cNvSpPr>
            <a:spLocks noGrp="1"/>
          </p:cNvSpPr>
          <p:nvPr>
            <p:ph type="sldNum" sz="quarter" idx="11"/>
          </p:nvPr>
        </p:nvSpPr>
        <p:spPr/>
        <p:txBody>
          <a:bodyPr/>
          <a:lstStyle/>
          <a:p>
            <a:pPr>
              <a:defRPr/>
            </a:pPr>
            <a:fld id="{4773E1C9-48F5-4491-8FA8-BD0EBBEA5F80}" type="slidenum">
              <a:rPr lang="it-IT" smtClean="0"/>
              <a:pPr>
                <a:defRPr/>
              </a:pPr>
              <a:t>‹N›</a:t>
            </a:fld>
            <a:endParaRPr lang="it-IT"/>
          </a:p>
        </p:txBody>
      </p:sp>
      <p:sp>
        <p:nvSpPr>
          <p:cNvPr id="19" name="Footer Placeholder 18"/>
          <p:cNvSpPr>
            <a:spLocks noGrp="1"/>
          </p:cNvSpPr>
          <p:nvPr>
            <p:ph type="ftr" sz="quarter" idx="12"/>
          </p:nvPr>
        </p:nvSpPr>
        <p:spPr/>
        <p:txBody>
          <a:bodyPr/>
          <a:lstStyle/>
          <a:p>
            <a:pPr>
              <a:defRPr/>
            </a:pPr>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pPr>
              <a:defRPr/>
            </a:pPr>
            <a:fld id="{6CC25E09-BEB0-4539-897A-7896FB56D6C3}" type="datetimeFigureOut">
              <a:rPr lang="it-IT" smtClean="0"/>
              <a:pPr>
                <a:defRPr/>
              </a:pPr>
              <a:t>06/05/2014</a:t>
            </a:fld>
            <a:endParaRPr lang="it-IT"/>
          </a:p>
        </p:txBody>
      </p:sp>
      <p:sp>
        <p:nvSpPr>
          <p:cNvPr id="12" name="Slide Number Placeholder 11"/>
          <p:cNvSpPr>
            <a:spLocks noGrp="1"/>
          </p:cNvSpPr>
          <p:nvPr>
            <p:ph type="sldNum" sz="quarter" idx="15"/>
          </p:nvPr>
        </p:nvSpPr>
        <p:spPr/>
        <p:txBody>
          <a:bodyPr/>
          <a:lstStyle/>
          <a:p>
            <a:pPr>
              <a:defRPr/>
            </a:pPr>
            <a:fld id="{841BDFBE-5077-4150-899C-468C9351DDAB}" type="slidenum">
              <a:rPr lang="it-IT" smtClean="0"/>
              <a:pPr>
                <a:defRPr/>
              </a:pPr>
              <a:t>‹N›</a:t>
            </a:fld>
            <a:endParaRPr lang="it-IT"/>
          </a:p>
        </p:txBody>
      </p:sp>
      <p:sp>
        <p:nvSpPr>
          <p:cNvPr id="13" name="Footer Placeholder 12"/>
          <p:cNvSpPr>
            <a:spLocks noGrp="1"/>
          </p:cNvSpPr>
          <p:nvPr>
            <p:ph type="ftr" sz="quarter" idx="16"/>
          </p:nvPr>
        </p:nvSpPr>
        <p:spPr/>
        <p:txBody>
          <a:bodyPr/>
          <a:lstStyle/>
          <a:p>
            <a:pPr>
              <a:defRPr/>
            </a:pPr>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pPr>
              <a:defRPr/>
            </a:pPr>
            <a:fld id="{BD274776-4670-4B13-B781-CFE1EC237BB3}" type="datetimeFigureOut">
              <a:rPr lang="it-IT" smtClean="0"/>
              <a:pPr>
                <a:defRPr/>
              </a:pPr>
              <a:t>06/05/2014</a:t>
            </a:fld>
            <a:endParaRPr lang="it-IT"/>
          </a:p>
        </p:txBody>
      </p:sp>
      <p:sp>
        <p:nvSpPr>
          <p:cNvPr id="14" name="Slide Number Placeholder 13"/>
          <p:cNvSpPr>
            <a:spLocks noGrp="1"/>
          </p:cNvSpPr>
          <p:nvPr>
            <p:ph type="sldNum" sz="quarter" idx="11"/>
          </p:nvPr>
        </p:nvSpPr>
        <p:spPr/>
        <p:txBody>
          <a:bodyPr/>
          <a:lstStyle/>
          <a:p>
            <a:pPr>
              <a:defRPr/>
            </a:pPr>
            <a:fld id="{E7B67BC7-7567-453F-BF5D-F329111D9AF4}" type="slidenum">
              <a:rPr lang="it-IT" smtClean="0"/>
              <a:pPr>
                <a:defRPr/>
              </a:pPr>
              <a:t>‹N›</a:t>
            </a:fld>
            <a:endParaRPr lang="it-IT"/>
          </a:p>
        </p:txBody>
      </p:sp>
      <p:sp>
        <p:nvSpPr>
          <p:cNvPr id="15" name="Footer Placeholder 14"/>
          <p:cNvSpPr>
            <a:spLocks noGrp="1"/>
          </p:cNvSpPr>
          <p:nvPr>
            <p:ph type="ftr" sz="quarter" idx="12"/>
          </p:nvPr>
        </p:nvSpPr>
        <p:spPr/>
        <p:txBody>
          <a:bodyPr/>
          <a:lstStyle/>
          <a:p>
            <a:pPr>
              <a:defRPr/>
            </a:pPr>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pPr>
              <a:defRPr/>
            </a:pPr>
            <a:fld id="{F7E21BC9-E665-4E33-B850-D572EF98CFAF}" type="datetimeFigureOut">
              <a:rPr lang="it-IT" smtClean="0"/>
              <a:pPr>
                <a:defRPr/>
              </a:pPr>
              <a:t>06/05/2014</a:t>
            </a:fld>
            <a:endParaRPr lang="it-IT"/>
          </a:p>
        </p:txBody>
      </p:sp>
      <p:sp>
        <p:nvSpPr>
          <p:cNvPr id="12" name="Slide Number Placeholder 11"/>
          <p:cNvSpPr>
            <a:spLocks noGrp="1"/>
          </p:cNvSpPr>
          <p:nvPr>
            <p:ph type="sldNum" sz="quarter" idx="16"/>
          </p:nvPr>
        </p:nvSpPr>
        <p:spPr/>
        <p:txBody>
          <a:bodyPr/>
          <a:lstStyle/>
          <a:p>
            <a:pPr>
              <a:defRPr/>
            </a:pPr>
            <a:fld id="{030A9EB3-F223-4814-8B6F-E6757CE3B33E}" type="slidenum">
              <a:rPr lang="it-IT" smtClean="0"/>
              <a:pPr>
                <a:defRPr/>
              </a:pPr>
              <a:t>‹N›</a:t>
            </a:fld>
            <a:endParaRPr lang="it-IT"/>
          </a:p>
        </p:txBody>
      </p:sp>
      <p:sp>
        <p:nvSpPr>
          <p:cNvPr id="13" name="Footer Placeholder 12"/>
          <p:cNvSpPr>
            <a:spLocks noGrp="1"/>
          </p:cNvSpPr>
          <p:nvPr>
            <p:ph type="ftr" sz="quarter" idx="17"/>
          </p:nvPr>
        </p:nvSpPr>
        <p:spPr/>
        <p:txBody>
          <a:bodyPr/>
          <a:lstStyle/>
          <a:p>
            <a:pPr>
              <a:defRPr/>
            </a:pPr>
            <a:endParaRPr lang="it-IT"/>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pPr>
              <a:defRPr/>
            </a:pPr>
            <a:fld id="{CFA69F10-265B-4955-918D-60EB5F94B84B}" type="datetimeFigureOut">
              <a:rPr lang="it-IT" smtClean="0"/>
              <a:pPr>
                <a:defRPr/>
              </a:pPr>
              <a:t>06/05/2014</a:t>
            </a:fld>
            <a:endParaRPr lang="it-IT"/>
          </a:p>
        </p:txBody>
      </p:sp>
      <p:sp>
        <p:nvSpPr>
          <p:cNvPr id="12" name="Slide Number Placeholder 11"/>
          <p:cNvSpPr>
            <a:spLocks noGrp="1"/>
          </p:cNvSpPr>
          <p:nvPr>
            <p:ph type="sldNum" sz="quarter" idx="17"/>
          </p:nvPr>
        </p:nvSpPr>
        <p:spPr/>
        <p:txBody>
          <a:bodyPr/>
          <a:lstStyle/>
          <a:p>
            <a:pPr>
              <a:defRPr/>
            </a:pPr>
            <a:fld id="{A51C4548-6756-4D03-9487-CD3882BD842B}" type="slidenum">
              <a:rPr lang="it-IT" smtClean="0"/>
              <a:pPr>
                <a:defRPr/>
              </a:pPr>
              <a:t>‹N›</a:t>
            </a:fld>
            <a:endParaRPr lang="it-IT"/>
          </a:p>
        </p:txBody>
      </p:sp>
      <p:sp>
        <p:nvSpPr>
          <p:cNvPr id="13" name="Footer Placeholder 12"/>
          <p:cNvSpPr>
            <a:spLocks noGrp="1"/>
          </p:cNvSpPr>
          <p:nvPr>
            <p:ph type="ftr" sz="quarter" idx="18"/>
          </p:nvPr>
        </p:nvSpPr>
        <p:spPr/>
        <p:txBody>
          <a:bodyPr/>
          <a:lstStyle/>
          <a:p>
            <a:pPr>
              <a:defRPr/>
            </a:pPr>
            <a:endParaRPr lang="it-IT"/>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pPr>
              <a:defRPr/>
            </a:pPr>
            <a:fld id="{D57CD43F-BB4A-4D60-AE06-2B82CEDC6D5D}" type="datetimeFigureOut">
              <a:rPr lang="it-IT" smtClean="0"/>
              <a:pPr>
                <a:defRPr/>
              </a:pPr>
              <a:t>06/05/2014</a:t>
            </a:fld>
            <a:endParaRPr lang="it-IT"/>
          </a:p>
        </p:txBody>
      </p:sp>
      <p:sp>
        <p:nvSpPr>
          <p:cNvPr id="16" name="Slide Number Placeholder 15"/>
          <p:cNvSpPr>
            <a:spLocks noGrp="1"/>
          </p:cNvSpPr>
          <p:nvPr>
            <p:ph type="sldNum" sz="quarter" idx="11"/>
          </p:nvPr>
        </p:nvSpPr>
        <p:spPr/>
        <p:txBody>
          <a:bodyPr/>
          <a:lstStyle/>
          <a:p>
            <a:pPr>
              <a:defRPr/>
            </a:pPr>
            <a:fld id="{BECBFF85-C4E7-4779-96ED-1431E1888781}" type="slidenum">
              <a:rPr lang="it-IT" smtClean="0"/>
              <a:pPr>
                <a:defRPr/>
              </a:pPr>
              <a:t>‹N›</a:t>
            </a:fld>
            <a:endParaRPr lang="it-IT"/>
          </a:p>
        </p:txBody>
      </p:sp>
      <p:sp>
        <p:nvSpPr>
          <p:cNvPr id="17" name="Footer Placeholder 16"/>
          <p:cNvSpPr>
            <a:spLocks noGrp="1"/>
          </p:cNvSpPr>
          <p:nvPr>
            <p:ph type="ftr" sz="quarter" idx="12"/>
          </p:nvPr>
        </p:nvSpPr>
        <p:spPr/>
        <p:txBody>
          <a:bodyPr/>
          <a:lstStyle/>
          <a:p>
            <a:pPr>
              <a:defRPr/>
            </a:pPr>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3"/>
          <p:cNvSpPr>
            <a:spLocks noGrp="1"/>
          </p:cNvSpPr>
          <p:nvPr>
            <p:ph type="dt" sz="half" idx="10"/>
          </p:nvPr>
        </p:nvSpPr>
        <p:spPr/>
        <p:txBody>
          <a:bodyPr/>
          <a:lstStyle>
            <a:lvl1pPr>
              <a:defRPr/>
            </a:lvl1pPr>
          </a:lstStyle>
          <a:p>
            <a:pPr>
              <a:defRPr/>
            </a:pPr>
            <a:fld id="{F7E21BC9-E665-4E33-B850-D572EF98CFAF}" type="datetimeFigureOut">
              <a:rPr lang="it-IT"/>
              <a:pPr>
                <a:defRPr/>
              </a:pPr>
              <a:t>06/05/2014</a:t>
            </a:fld>
            <a:endParaRPr lang="it-IT"/>
          </a:p>
        </p:txBody>
      </p:sp>
      <p:sp>
        <p:nvSpPr>
          <p:cNvPr id="6" name="Footer Placeholder 4"/>
          <p:cNvSpPr>
            <a:spLocks noGrp="1"/>
          </p:cNvSpPr>
          <p:nvPr>
            <p:ph type="ftr" sz="quarter" idx="11"/>
          </p:nvPr>
        </p:nvSpPr>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030A9EB3-F223-4814-8B6F-E6757CE3B33E}" type="slidenum">
              <a:rPr lang="it-IT"/>
              <a:pPr>
                <a:defRPr/>
              </a:pPr>
              <a:t>‹N›</a:t>
            </a:fld>
            <a:endParaRPr lang="it-IT"/>
          </a:p>
        </p:txBody>
      </p:sp>
    </p:spTree>
    <p:extLst>
      <p:ext uri="{BB962C8B-B14F-4D97-AF65-F5344CB8AC3E}">
        <p14:creationId xmlns:p14="http://schemas.microsoft.com/office/powerpoint/2010/main" val="27560110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fld id="{58EFCC23-A59F-4156-9724-5691550ACFB8}" type="datetimeFigureOut">
              <a:rPr lang="it-IT" smtClean="0"/>
              <a:pPr>
                <a:defRPr/>
              </a:pPr>
              <a:t>06/05/2014</a:t>
            </a:fld>
            <a:endParaRPr lang="it-IT"/>
          </a:p>
        </p:txBody>
      </p:sp>
      <p:sp>
        <p:nvSpPr>
          <p:cNvPr id="8" name="Slide Number Placeholder 7"/>
          <p:cNvSpPr>
            <a:spLocks noGrp="1"/>
          </p:cNvSpPr>
          <p:nvPr>
            <p:ph type="sldNum" sz="quarter" idx="11"/>
          </p:nvPr>
        </p:nvSpPr>
        <p:spPr/>
        <p:txBody>
          <a:bodyPr/>
          <a:lstStyle/>
          <a:p>
            <a:pPr>
              <a:defRPr/>
            </a:pPr>
            <a:fld id="{A9FCE056-99A4-4823-BD53-A6FC3A497C4C}" type="slidenum">
              <a:rPr lang="it-IT" smtClean="0"/>
              <a:pPr>
                <a:defRPr/>
              </a:pPr>
              <a:t>‹N›</a:t>
            </a:fld>
            <a:endParaRPr lang="it-IT"/>
          </a:p>
        </p:txBody>
      </p:sp>
      <p:sp>
        <p:nvSpPr>
          <p:cNvPr id="9" name="Footer Placeholder 8"/>
          <p:cNvSpPr>
            <a:spLocks noGrp="1"/>
          </p:cNvSpPr>
          <p:nvPr>
            <p:ph type="ftr" sz="quarter" idx="12"/>
          </p:nvPr>
        </p:nvSpPr>
        <p:spPr/>
        <p:txBody>
          <a:bodyPr/>
          <a:lstStyle/>
          <a:p>
            <a:pPr>
              <a:defRPr/>
            </a:pPr>
            <a:endParaRPr lang="it-IT"/>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pPr>
              <a:defRPr/>
            </a:pPr>
            <a:fld id="{DF04B78A-2B20-4BCF-8B45-78A5E4C6123F}" type="datetimeFigureOut">
              <a:rPr lang="it-IT" smtClean="0"/>
              <a:pPr>
                <a:defRPr/>
              </a:pPr>
              <a:t>06/05/2014</a:t>
            </a:fld>
            <a:endParaRPr lang="it-IT"/>
          </a:p>
        </p:txBody>
      </p:sp>
      <p:sp>
        <p:nvSpPr>
          <p:cNvPr id="19" name="Slide Number Placeholder 18"/>
          <p:cNvSpPr>
            <a:spLocks noGrp="1"/>
          </p:cNvSpPr>
          <p:nvPr>
            <p:ph type="sldNum" sz="quarter" idx="16"/>
          </p:nvPr>
        </p:nvSpPr>
        <p:spPr/>
        <p:txBody>
          <a:bodyPr/>
          <a:lstStyle/>
          <a:p>
            <a:pPr>
              <a:defRPr/>
            </a:pPr>
            <a:fld id="{72A7CBEE-6321-42A3-972B-D1933DAC4B99}" type="slidenum">
              <a:rPr lang="it-IT" smtClean="0"/>
              <a:pPr>
                <a:defRPr/>
              </a:pPr>
              <a:t>‹N›</a:t>
            </a:fld>
            <a:endParaRPr lang="it-IT"/>
          </a:p>
        </p:txBody>
      </p:sp>
      <p:sp>
        <p:nvSpPr>
          <p:cNvPr id="23" name="Footer Placeholder 22"/>
          <p:cNvSpPr>
            <a:spLocks noGrp="1"/>
          </p:cNvSpPr>
          <p:nvPr>
            <p:ph type="ftr" sz="quarter" idx="17"/>
          </p:nvPr>
        </p:nvSpPr>
        <p:spPr/>
        <p:txBody>
          <a:bodyPr/>
          <a:lstStyle/>
          <a:p>
            <a:pPr>
              <a:defRPr/>
            </a:pPr>
            <a:endParaRPr lang="it-IT"/>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pPr>
              <a:defRPr/>
            </a:pPr>
            <a:fld id="{2FA6EA7B-4BC8-4A08-85EA-F0FBC761A99B}" type="datetimeFigureOut">
              <a:rPr lang="it-IT" smtClean="0"/>
              <a:pPr>
                <a:defRPr/>
              </a:pPr>
              <a:t>06/05/2014</a:t>
            </a:fld>
            <a:endParaRPr lang="it-IT"/>
          </a:p>
        </p:txBody>
      </p:sp>
      <p:sp>
        <p:nvSpPr>
          <p:cNvPr id="14" name="Slide Number Placeholder 13"/>
          <p:cNvSpPr>
            <a:spLocks noGrp="1"/>
          </p:cNvSpPr>
          <p:nvPr>
            <p:ph type="sldNum" sz="quarter" idx="15"/>
          </p:nvPr>
        </p:nvSpPr>
        <p:spPr>
          <a:xfrm>
            <a:off x="4038600" y="6172200"/>
            <a:ext cx="1066800" cy="304800"/>
          </a:xfrm>
        </p:spPr>
        <p:txBody>
          <a:bodyPr/>
          <a:lstStyle/>
          <a:p>
            <a:pPr>
              <a:defRPr/>
            </a:pPr>
            <a:fld id="{B9D437B9-9EAD-4476-8D83-397E517AC02D}" type="slidenum">
              <a:rPr lang="it-IT" smtClean="0"/>
              <a:pPr>
                <a:defRPr/>
              </a:pPr>
              <a:t>‹N›</a:t>
            </a:fld>
            <a:endParaRPr lang="it-IT"/>
          </a:p>
        </p:txBody>
      </p:sp>
      <p:sp>
        <p:nvSpPr>
          <p:cNvPr id="15" name="Footer Placeholder 14"/>
          <p:cNvSpPr>
            <a:spLocks noGrp="1"/>
          </p:cNvSpPr>
          <p:nvPr>
            <p:ph type="ftr" sz="quarter" idx="16"/>
          </p:nvPr>
        </p:nvSpPr>
        <p:spPr>
          <a:xfrm>
            <a:off x="1447800" y="6486525"/>
            <a:ext cx="6248400" cy="292100"/>
          </a:xfrm>
        </p:spPr>
        <p:txBody>
          <a:bodyPr/>
          <a:lstStyle/>
          <a:p>
            <a:pPr>
              <a:defRPr/>
            </a:pPr>
            <a:endParaRPr lang="it-IT"/>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D13D7BD-5F14-402F-B885-D48737A49956}" type="slidenum">
              <a:rPr lang="it-IT" smtClean="0"/>
              <a:pPr>
                <a:defRPr/>
              </a:pPr>
              <a:t>‹N›</a:t>
            </a:fld>
            <a:endParaRPr lang="it-IT"/>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AACA4D5E-F5E0-460E-BA99-2F03CB8E9235}" type="slidenum">
              <a:rPr lang="it-IT" smtClean="0"/>
              <a:pPr>
                <a:defRPr/>
              </a:pPr>
              <a:t>‹N›</a:t>
            </a:fld>
            <a:endParaRPr lang="it-IT"/>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B2BE7AF5-BCF9-491C-BE4D-F1184441750C}" type="datetimeFigureOut">
              <a:rPr lang="it-IT" smtClean="0"/>
              <a:pPr>
                <a:defRPr/>
              </a:pPr>
              <a:t>06/05/2014</a:t>
            </a:fld>
            <a:endParaRPr lang="it-IT"/>
          </a:p>
        </p:txBody>
      </p:sp>
      <p:sp>
        <p:nvSpPr>
          <p:cNvPr id="19" name="Footer Placeholder 18"/>
          <p:cNvSpPr>
            <a:spLocks noGrp="1"/>
          </p:cNvSpPr>
          <p:nvPr>
            <p:ph type="ftr" sz="quarter" idx="11"/>
          </p:nvPr>
        </p:nvSpPr>
        <p:spPr/>
        <p:txBody>
          <a:bodyPr/>
          <a:lstStyle/>
          <a:p>
            <a:pPr>
              <a:defRPr/>
            </a:pPr>
            <a:endParaRPr lang="it-IT"/>
          </a:p>
        </p:txBody>
      </p:sp>
      <p:sp>
        <p:nvSpPr>
          <p:cNvPr id="27" name="Slide Number Placeholder 26"/>
          <p:cNvSpPr>
            <a:spLocks noGrp="1"/>
          </p:cNvSpPr>
          <p:nvPr>
            <p:ph type="sldNum" sz="quarter" idx="12"/>
          </p:nvPr>
        </p:nvSpPr>
        <p:spPr/>
        <p:txBody>
          <a:bodyPr/>
          <a:lstStyle/>
          <a:p>
            <a:pPr>
              <a:defRPr/>
            </a:pPr>
            <a:fld id="{4773E1C9-48F5-4491-8FA8-BD0EBBEA5F80}" type="slidenum">
              <a:rPr lang="it-IT" smtClean="0"/>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CC25E09-BEB0-4539-897A-7896FB56D6C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841BDFBE-5077-4150-899C-468C9351DDAB}" type="slidenum">
              <a:rPr lang="it-IT" smtClean="0"/>
              <a:pPr>
                <a:defRPr/>
              </a:pPr>
              <a:t>‹N›</a:t>
            </a:fld>
            <a:endParaRPr lang="it-IT"/>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BD274776-4670-4B13-B781-CFE1EC237BB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E7B67BC7-7567-453F-BF5D-F329111D9AF4}" type="slidenum">
              <a:rPr lang="it-IT" smtClean="0"/>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F7E21BC9-E665-4E33-B850-D572EF98CFA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030A9EB3-F223-4814-8B6F-E6757CE3B33E}" type="slidenum">
              <a:rPr lang="it-IT" smtClean="0"/>
              <a:pPr>
                <a:defRPr/>
              </a:pPr>
              <a:t>‹N›</a:t>
            </a:fld>
            <a:endParaRPr lang="it-IT"/>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CFA69F10-265B-4955-918D-60EB5F94B84B}"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p>
            <a:pPr>
              <a:defRPr/>
            </a:pPr>
            <a:endParaRPr lang="it-IT"/>
          </a:p>
        </p:txBody>
      </p:sp>
      <p:sp>
        <p:nvSpPr>
          <p:cNvPr id="9" name="Slide Number Placeholder 8"/>
          <p:cNvSpPr>
            <a:spLocks noGrp="1"/>
          </p:cNvSpPr>
          <p:nvPr>
            <p:ph type="sldNum" sz="quarter" idx="12"/>
          </p:nvPr>
        </p:nvSpPr>
        <p:spPr/>
        <p:txBody>
          <a:bodyPr/>
          <a:lstStyle/>
          <a:p>
            <a:pPr>
              <a:defRPr/>
            </a:pPr>
            <a:fld id="{A51C4548-6756-4D03-9487-CD3882BD842B}" type="slidenum">
              <a:rPr lang="it-IT" smtClean="0"/>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3"/>
          <p:cNvSpPr>
            <a:spLocks noGrp="1"/>
          </p:cNvSpPr>
          <p:nvPr>
            <p:ph type="dt" sz="half" idx="10"/>
          </p:nvPr>
        </p:nvSpPr>
        <p:spPr/>
        <p:txBody>
          <a:bodyPr/>
          <a:lstStyle>
            <a:lvl1pPr>
              <a:defRPr/>
            </a:lvl1pPr>
          </a:lstStyle>
          <a:p>
            <a:pPr>
              <a:defRPr/>
            </a:pPr>
            <a:fld id="{CFA69F10-265B-4955-918D-60EB5F94B84B}" type="datetimeFigureOut">
              <a:rPr lang="it-IT"/>
              <a:pPr>
                <a:defRPr/>
              </a:pPr>
              <a:t>06/05/2014</a:t>
            </a:fld>
            <a:endParaRPr lang="it-IT"/>
          </a:p>
        </p:txBody>
      </p:sp>
      <p:sp>
        <p:nvSpPr>
          <p:cNvPr id="8" name="Footer Placeholder 4"/>
          <p:cNvSpPr>
            <a:spLocks noGrp="1"/>
          </p:cNvSpPr>
          <p:nvPr>
            <p:ph type="ftr" sz="quarter" idx="11"/>
          </p:nvPr>
        </p:nvSpPr>
        <p:spPr/>
        <p:txBody>
          <a:bodyPr/>
          <a:lstStyle>
            <a:lvl1pPr>
              <a:defRPr/>
            </a:lvl1pPr>
          </a:lstStyle>
          <a:p>
            <a:pPr>
              <a:defRPr/>
            </a:pPr>
            <a:endParaRPr lang="it-IT"/>
          </a:p>
        </p:txBody>
      </p:sp>
      <p:sp>
        <p:nvSpPr>
          <p:cNvPr id="9" name="Slide Number Placeholder 5"/>
          <p:cNvSpPr>
            <a:spLocks noGrp="1"/>
          </p:cNvSpPr>
          <p:nvPr>
            <p:ph type="sldNum" sz="quarter" idx="12"/>
          </p:nvPr>
        </p:nvSpPr>
        <p:spPr/>
        <p:txBody>
          <a:bodyPr/>
          <a:lstStyle>
            <a:lvl1pPr>
              <a:defRPr/>
            </a:lvl1pPr>
          </a:lstStyle>
          <a:p>
            <a:pPr>
              <a:defRPr/>
            </a:pPr>
            <a:fld id="{A51C4548-6756-4D03-9487-CD3882BD842B}" type="slidenum">
              <a:rPr lang="it-IT"/>
              <a:pPr>
                <a:defRPr/>
              </a:pPr>
              <a:t>‹N›</a:t>
            </a:fld>
            <a:endParaRPr lang="it-IT"/>
          </a:p>
        </p:txBody>
      </p:sp>
    </p:spTree>
    <p:extLst>
      <p:ext uri="{BB962C8B-B14F-4D97-AF65-F5344CB8AC3E}">
        <p14:creationId xmlns:p14="http://schemas.microsoft.com/office/powerpoint/2010/main" val="747281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fld id="{D57CD43F-BB4A-4D60-AE06-2B82CEDC6D5D}" type="datetimeFigureOut">
              <a:rPr lang="it-IT" smtClean="0"/>
              <a:pPr>
                <a:defRPr/>
              </a:pPr>
              <a:t>06/05/2014</a:t>
            </a:fld>
            <a:endParaRPr lang="it-IT"/>
          </a:p>
        </p:txBody>
      </p:sp>
      <p:sp>
        <p:nvSpPr>
          <p:cNvPr id="8" name="Slide Number Placeholder 7"/>
          <p:cNvSpPr>
            <a:spLocks noGrp="1"/>
          </p:cNvSpPr>
          <p:nvPr>
            <p:ph type="sldNum" sz="quarter" idx="11"/>
          </p:nvPr>
        </p:nvSpPr>
        <p:spPr/>
        <p:txBody>
          <a:bodyPr/>
          <a:lstStyle/>
          <a:p>
            <a:pPr>
              <a:defRPr/>
            </a:pPr>
            <a:fld id="{BECBFF85-C4E7-4779-96ED-1431E1888781}" type="slidenum">
              <a:rPr lang="it-IT" smtClean="0"/>
              <a:pPr>
                <a:defRPr/>
              </a:pPr>
              <a:t>‹N›</a:t>
            </a:fld>
            <a:endParaRPr lang="it-IT"/>
          </a:p>
        </p:txBody>
      </p:sp>
      <p:sp>
        <p:nvSpPr>
          <p:cNvPr id="9" name="Footer Placeholder 8"/>
          <p:cNvSpPr>
            <a:spLocks noGrp="1"/>
          </p:cNvSpPr>
          <p:nvPr>
            <p:ph type="ftr" sz="quarter" idx="12"/>
          </p:nvPr>
        </p:nvSpPr>
        <p:spPr/>
        <p:txBody>
          <a:bodyPr/>
          <a:lstStyle/>
          <a:p>
            <a:pPr>
              <a:defRPr/>
            </a:pPr>
            <a:endParaRPr lang="it-IT"/>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8EFCC23-A59F-4156-9724-5691550ACFB8}" type="datetimeFigureOut">
              <a:rPr lang="it-IT" smtClean="0"/>
              <a:pPr>
                <a:defRPr/>
              </a:pPr>
              <a:t>06/05/2014</a:t>
            </a:fld>
            <a:endParaRPr lang="it-IT"/>
          </a:p>
        </p:txBody>
      </p:sp>
      <p:sp>
        <p:nvSpPr>
          <p:cNvPr id="3" name="Footer Placeholder 2"/>
          <p:cNvSpPr>
            <a:spLocks noGrp="1"/>
          </p:cNvSpPr>
          <p:nvPr>
            <p:ph type="ftr" sz="quarter" idx="11"/>
          </p:nvPr>
        </p:nvSpPr>
        <p:spPr/>
        <p:txBody>
          <a:bodyPr/>
          <a:lstStyle/>
          <a:p>
            <a:pPr>
              <a:defRPr/>
            </a:pPr>
            <a:endParaRPr lang="it-IT"/>
          </a:p>
        </p:txBody>
      </p:sp>
      <p:sp>
        <p:nvSpPr>
          <p:cNvPr id="4" name="Slide Number Placeholder 3"/>
          <p:cNvSpPr>
            <a:spLocks noGrp="1"/>
          </p:cNvSpPr>
          <p:nvPr>
            <p:ph type="sldNum" sz="quarter" idx="12"/>
          </p:nvPr>
        </p:nvSpPr>
        <p:spPr/>
        <p:txBody>
          <a:bodyPr/>
          <a:lstStyle/>
          <a:p>
            <a:pPr>
              <a:defRPr/>
            </a:pPr>
            <a:fld id="{A9FCE056-99A4-4823-BD53-A6FC3A497C4C}" type="slidenum">
              <a:rPr lang="it-IT" smtClean="0"/>
              <a:pPr>
                <a:defRPr/>
              </a:pPr>
              <a:t>‹N›</a:t>
            </a:fld>
            <a:endParaRPr lang="it-IT"/>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DF04B78A-2B20-4BCF-8B45-78A5E4C6123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a:xfrm>
            <a:off x="8156448" y="6422064"/>
            <a:ext cx="762000" cy="365125"/>
          </a:xfrm>
        </p:spPr>
        <p:txBody>
          <a:bodyPr/>
          <a:lstStyle/>
          <a:p>
            <a:pPr>
              <a:defRPr/>
            </a:pPr>
            <a:fld id="{72A7CBEE-6321-42A3-972B-D1933DAC4B99}" type="slidenum">
              <a:rPr lang="it-IT" smtClean="0"/>
              <a:pPr>
                <a:defRPr/>
              </a:pPr>
              <a:t>‹N›</a:t>
            </a:fld>
            <a:endParaRPr lang="it-IT"/>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fld id="{2FA6EA7B-4BC8-4A08-85EA-F0FBC761A99B}"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B9D437B9-9EAD-4476-8D83-397E517AC02D}" type="slidenum">
              <a:rPr lang="it-IT" smtClean="0"/>
              <a:pPr>
                <a:defRPr/>
              </a:pPr>
              <a:t>‹N›</a:t>
            </a:fld>
            <a:endParaRPr lang="it-IT"/>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D13D7BD-5F14-402F-B885-D48737A49956}" type="slidenum">
              <a:rPr lang="it-IT" smtClean="0"/>
              <a:pPr>
                <a:defRPr/>
              </a:pPr>
              <a:t>‹N›</a:t>
            </a:fld>
            <a:endParaRPr lang="it-IT"/>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AACA4D5E-F5E0-460E-BA99-2F03CB8E9235}" type="slidenum">
              <a:rPr lang="it-IT" smtClean="0"/>
              <a:pPr>
                <a:defRPr/>
              </a:pPr>
              <a:t>‹N›</a:t>
            </a:fld>
            <a:endParaRPr lang="it-IT"/>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B2BE7AF5-BCF9-491C-BE4D-F1184441750C}"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pPr>
              <a:defRPr/>
            </a:pPr>
            <a:fld id="{4773E1C9-48F5-4491-8FA8-BD0EBBEA5F80}" type="slidenum">
              <a:rPr lang="it-IT" smtClean="0"/>
              <a:pPr>
                <a:defRPr/>
              </a:pPr>
              <a:t>‹N›</a:t>
            </a:fld>
            <a:endParaRPr lang="it-IT"/>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CC25E09-BEB0-4539-897A-7896FB56D6C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841BDFBE-5077-4150-899C-468C9351DDAB}" type="slidenum">
              <a:rPr lang="it-IT" smtClean="0"/>
              <a:pPr>
                <a:defRPr/>
              </a:pPr>
              <a:t>‹N›</a:t>
            </a:fld>
            <a:endParaRPr lang="it-IT"/>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fld id="{BD274776-4670-4B13-B781-CFE1EC237BB3}" type="datetimeFigureOut">
              <a:rPr lang="it-IT" smtClean="0"/>
              <a:pPr>
                <a:defRPr/>
              </a:pPr>
              <a:t>06/05/2014</a:t>
            </a:fld>
            <a:endParaRPr lang="it-IT"/>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E7B67BC7-7567-453F-BF5D-F329111D9AF4}" type="slidenum">
              <a:rPr lang="it-IT" smtClean="0"/>
              <a:pPr>
                <a:defRPr/>
              </a:pPr>
              <a:t>‹N›</a:t>
            </a:fld>
            <a:endParaRPr lang="it-IT"/>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F7E21BC9-E665-4E33-B850-D572EF98CFA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030A9EB3-F223-4814-8B6F-E6757CE3B33E}" type="slidenum">
              <a:rPr lang="it-IT" smtClean="0"/>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3"/>
          <p:cNvSpPr>
            <a:spLocks noGrp="1"/>
          </p:cNvSpPr>
          <p:nvPr>
            <p:ph type="dt" sz="half" idx="10"/>
          </p:nvPr>
        </p:nvSpPr>
        <p:spPr/>
        <p:txBody>
          <a:bodyPr/>
          <a:lstStyle>
            <a:lvl1pPr>
              <a:defRPr/>
            </a:lvl1pPr>
          </a:lstStyle>
          <a:p>
            <a:pPr>
              <a:defRPr/>
            </a:pPr>
            <a:fld id="{D57CD43F-BB4A-4D60-AE06-2B82CEDC6D5D}" type="datetimeFigureOut">
              <a:rPr lang="it-IT"/>
              <a:pPr>
                <a:defRPr/>
              </a:pPr>
              <a:t>06/05/2014</a:t>
            </a:fld>
            <a:endParaRPr lang="it-IT"/>
          </a:p>
        </p:txBody>
      </p:sp>
      <p:sp>
        <p:nvSpPr>
          <p:cNvPr id="4" name="Footer Placeholder 4"/>
          <p:cNvSpPr>
            <a:spLocks noGrp="1"/>
          </p:cNvSpPr>
          <p:nvPr>
            <p:ph type="ftr" sz="quarter" idx="11"/>
          </p:nvPr>
        </p:nvSpPr>
        <p:spPr/>
        <p:txBody>
          <a:bodyPr/>
          <a:lstStyle>
            <a:lvl1pPr>
              <a:defRPr/>
            </a:lvl1pPr>
          </a:lstStyle>
          <a:p>
            <a:pPr>
              <a:defRPr/>
            </a:pPr>
            <a:endParaRPr lang="it-IT"/>
          </a:p>
        </p:txBody>
      </p:sp>
      <p:sp>
        <p:nvSpPr>
          <p:cNvPr id="5" name="Slide Number Placeholder 5"/>
          <p:cNvSpPr>
            <a:spLocks noGrp="1"/>
          </p:cNvSpPr>
          <p:nvPr>
            <p:ph type="sldNum" sz="quarter" idx="12"/>
          </p:nvPr>
        </p:nvSpPr>
        <p:spPr/>
        <p:txBody>
          <a:bodyPr/>
          <a:lstStyle>
            <a:lvl1pPr>
              <a:defRPr/>
            </a:lvl1pPr>
          </a:lstStyle>
          <a:p>
            <a:pPr>
              <a:defRPr/>
            </a:pPr>
            <a:fld id="{BECBFF85-C4E7-4779-96ED-1431E1888781}" type="slidenum">
              <a:rPr lang="it-IT"/>
              <a:pPr>
                <a:defRPr/>
              </a:pPr>
              <a:t>‹N›</a:t>
            </a:fld>
            <a:endParaRPr lang="it-IT"/>
          </a:p>
        </p:txBody>
      </p:sp>
    </p:spTree>
    <p:extLst>
      <p:ext uri="{BB962C8B-B14F-4D97-AF65-F5344CB8AC3E}">
        <p14:creationId xmlns:p14="http://schemas.microsoft.com/office/powerpoint/2010/main" val="37288326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CFA69F10-265B-4955-918D-60EB5F94B84B}"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p>
            <a:pPr>
              <a:defRPr/>
            </a:pPr>
            <a:endParaRPr lang="it-IT"/>
          </a:p>
        </p:txBody>
      </p:sp>
      <p:sp>
        <p:nvSpPr>
          <p:cNvPr id="9" name="Slide Number Placeholder 8"/>
          <p:cNvSpPr>
            <a:spLocks noGrp="1"/>
          </p:cNvSpPr>
          <p:nvPr>
            <p:ph type="sldNum" sz="quarter" idx="12"/>
          </p:nvPr>
        </p:nvSpPr>
        <p:spPr/>
        <p:txBody>
          <a:bodyPr/>
          <a:lstStyle/>
          <a:p>
            <a:pPr>
              <a:defRPr/>
            </a:pPr>
            <a:fld id="{A51C4548-6756-4D03-9487-CD3882BD842B}" type="slidenum">
              <a:rPr lang="it-IT" smtClean="0"/>
              <a:pPr>
                <a:defRPr/>
              </a:pPr>
              <a:t>‹N›</a:t>
            </a:fld>
            <a:endParaRPr lang="it-IT"/>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D57CD43F-BB4A-4D60-AE06-2B82CEDC6D5D}" type="datetimeFigureOut">
              <a:rPr lang="it-IT" smtClean="0"/>
              <a:pPr>
                <a:defRPr/>
              </a:pPr>
              <a:t>06/05/2014</a:t>
            </a:fld>
            <a:endParaRPr lang="it-IT"/>
          </a:p>
        </p:txBody>
      </p:sp>
      <p:sp>
        <p:nvSpPr>
          <p:cNvPr id="4" name="Footer Placeholder 3"/>
          <p:cNvSpPr>
            <a:spLocks noGrp="1"/>
          </p:cNvSpPr>
          <p:nvPr>
            <p:ph type="ftr" sz="quarter" idx="11"/>
          </p:nvPr>
        </p:nvSpPr>
        <p:spPr/>
        <p:txBody>
          <a:bodyPr/>
          <a:lstStyle/>
          <a:p>
            <a:pPr>
              <a:defRPr/>
            </a:pPr>
            <a:endParaRPr lang="it-IT"/>
          </a:p>
        </p:txBody>
      </p:sp>
      <p:sp>
        <p:nvSpPr>
          <p:cNvPr id="5" name="Slide Number Placeholder 4"/>
          <p:cNvSpPr>
            <a:spLocks noGrp="1"/>
          </p:cNvSpPr>
          <p:nvPr>
            <p:ph type="sldNum" sz="quarter" idx="12"/>
          </p:nvPr>
        </p:nvSpPr>
        <p:spPr/>
        <p:txBody>
          <a:bodyPr/>
          <a:lstStyle/>
          <a:p>
            <a:pPr>
              <a:defRPr/>
            </a:pPr>
            <a:fld id="{BECBFF85-C4E7-4779-96ED-1431E1888781}" type="slidenum">
              <a:rPr lang="it-IT" smtClean="0"/>
              <a:pPr>
                <a:defRPr/>
              </a:pPr>
              <a:t>‹N›</a:t>
            </a:fld>
            <a:endParaRPr lang="it-IT"/>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a:defRPr/>
            </a:pPr>
            <a:fld id="{58EFCC23-A59F-4156-9724-5691550ACFB8}" type="datetimeFigureOut">
              <a:rPr lang="it-IT" smtClean="0"/>
              <a:pPr>
                <a:defRPr/>
              </a:pPr>
              <a:t>06/05/2014</a:t>
            </a:fld>
            <a:endParaRPr lang="it-IT"/>
          </a:p>
        </p:txBody>
      </p:sp>
      <p:sp>
        <p:nvSpPr>
          <p:cNvPr id="3" name="Footer Placeholder 2"/>
          <p:cNvSpPr>
            <a:spLocks noGrp="1"/>
          </p:cNvSpPr>
          <p:nvPr>
            <p:ph type="ftr" sz="quarter" idx="11"/>
          </p:nvPr>
        </p:nvSpPr>
        <p:spPr/>
        <p:txBody>
          <a:bodyPr/>
          <a:lstStyle/>
          <a:p>
            <a:pPr>
              <a:defRPr/>
            </a:pPr>
            <a:endParaRPr lang="it-IT"/>
          </a:p>
        </p:txBody>
      </p:sp>
      <p:sp>
        <p:nvSpPr>
          <p:cNvPr id="4" name="Slide Number Placeholder 3"/>
          <p:cNvSpPr>
            <a:spLocks noGrp="1"/>
          </p:cNvSpPr>
          <p:nvPr>
            <p:ph type="sldNum" sz="quarter" idx="12"/>
          </p:nvPr>
        </p:nvSpPr>
        <p:spPr/>
        <p:txBody>
          <a:bodyPr/>
          <a:lstStyle/>
          <a:p>
            <a:pPr>
              <a:defRPr/>
            </a:pPr>
            <a:fld id="{A9FCE056-99A4-4823-BD53-A6FC3A497C4C}" type="slidenum">
              <a:rPr lang="it-IT" smtClean="0"/>
              <a:pPr>
                <a:defRPr/>
              </a:pPr>
              <a:t>‹N›</a:t>
            </a:fld>
            <a:endParaRPr lang="it-IT"/>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DF04B78A-2B20-4BCF-8B45-78A5E4C6123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p>
            <a:pPr>
              <a:defRPr/>
            </a:pPr>
            <a:endParaRPr lang="it-IT"/>
          </a:p>
        </p:txBody>
      </p:sp>
      <p:sp>
        <p:nvSpPr>
          <p:cNvPr id="7" name="Slide Number Placeholder 6"/>
          <p:cNvSpPr>
            <a:spLocks noGrp="1"/>
          </p:cNvSpPr>
          <p:nvPr>
            <p:ph type="sldNum" sz="quarter" idx="12"/>
          </p:nvPr>
        </p:nvSpPr>
        <p:spPr/>
        <p:txBody>
          <a:bodyPr/>
          <a:lstStyle/>
          <a:p>
            <a:pPr>
              <a:defRPr/>
            </a:pPr>
            <a:fld id="{72A7CBEE-6321-42A3-972B-D1933DAC4B99}" type="slidenum">
              <a:rPr lang="it-IT" smtClean="0"/>
              <a:pPr>
                <a:defRPr/>
              </a:pPr>
              <a:t>‹N›</a:t>
            </a:fld>
            <a:endParaRPr lang="it-IT"/>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pPr>
              <a:defRPr/>
            </a:pPr>
            <a:fld id="{2FA6EA7B-4BC8-4A08-85EA-F0FBC761A99B}" type="datetimeFigureOut">
              <a:rPr lang="it-IT" smtClean="0"/>
              <a:pPr>
                <a:defRPr/>
              </a:pPr>
              <a:t>06/05/2014</a:t>
            </a:fld>
            <a:endParaRPr lang="it-IT"/>
          </a:p>
        </p:txBody>
      </p:sp>
      <p:sp>
        <p:nvSpPr>
          <p:cNvPr id="7" name="Slide Number Placeholder 6"/>
          <p:cNvSpPr>
            <a:spLocks noGrp="1"/>
          </p:cNvSpPr>
          <p:nvPr>
            <p:ph type="sldNum" sz="quarter" idx="12"/>
          </p:nvPr>
        </p:nvSpPr>
        <p:spPr/>
        <p:txBody>
          <a:bodyPr/>
          <a:lstStyle/>
          <a:p>
            <a:pPr>
              <a:defRPr/>
            </a:pPr>
            <a:fld id="{B9D437B9-9EAD-4476-8D83-397E517AC02D}" type="slidenum">
              <a:rPr lang="it-IT" smtClean="0"/>
              <a:pPr>
                <a:defRPr/>
              </a:pPr>
              <a:t>‹N›</a:t>
            </a:fld>
            <a:endParaRPr lang="it-IT"/>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pPr>
              <a:defRPr/>
            </a:pPr>
            <a:endParaRPr lang="it-IT"/>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2D13D7BD-5F14-402F-B885-D48737A49956}" type="slidenum">
              <a:rPr lang="it-IT" smtClean="0"/>
              <a:pPr>
                <a:defRPr/>
              </a:pPr>
              <a:t>‹N›</a:t>
            </a:fld>
            <a:endParaRPr lang="it-IT"/>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p>
            <a:pPr>
              <a:defRPr/>
            </a:pPr>
            <a:endParaRPr lang="it-IT"/>
          </a:p>
        </p:txBody>
      </p:sp>
      <p:sp>
        <p:nvSpPr>
          <p:cNvPr id="6" name="Slide Number Placeholder 5"/>
          <p:cNvSpPr>
            <a:spLocks noGrp="1"/>
          </p:cNvSpPr>
          <p:nvPr>
            <p:ph type="sldNum" sz="quarter" idx="12"/>
          </p:nvPr>
        </p:nvSpPr>
        <p:spPr/>
        <p:txBody>
          <a:bodyPr/>
          <a:lstStyle/>
          <a:p>
            <a:pPr>
              <a:defRPr/>
            </a:pPr>
            <a:fld id="{AACA4D5E-F5E0-460E-BA99-2F03CB8E9235}" type="slidenum">
              <a:rPr lang="it-IT" smtClean="0"/>
              <a:pPr>
                <a:defRPr/>
              </a:pPr>
              <a:t>‹N›</a:t>
            </a:fld>
            <a:endParaRPr lang="it-IT"/>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pPr>
              <a:defRPr/>
            </a:pPr>
            <a:fld id="{B2BE7AF5-BCF9-491C-BE4D-F1184441750C}"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extLst/>
          </a:lstStyle>
          <a:p>
            <a:pPr>
              <a:defRPr/>
            </a:pPr>
            <a:endParaRPr lang="it-IT"/>
          </a:p>
        </p:txBody>
      </p:sp>
      <p:sp>
        <p:nvSpPr>
          <p:cNvPr id="11" name="Slide Number Placeholder 10"/>
          <p:cNvSpPr>
            <a:spLocks noGrp="1"/>
          </p:cNvSpPr>
          <p:nvPr>
            <p:ph type="sldNum" sz="quarter" idx="12"/>
          </p:nvPr>
        </p:nvSpPr>
        <p:spPr/>
        <p:txBody>
          <a:bodyPr/>
          <a:lstStyle>
            <a:extLst/>
          </a:lstStyle>
          <a:p>
            <a:pPr>
              <a:defRPr/>
            </a:pPr>
            <a:fld id="{4773E1C9-48F5-4491-8FA8-BD0EBBEA5F80}" type="slidenum">
              <a:rPr lang="it-IT" smtClean="0"/>
              <a:pPr>
                <a:defRPr/>
              </a:pPr>
              <a:t>‹N›</a:t>
            </a:fld>
            <a:endParaRPr lang="it-IT"/>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6CC25E09-BEB0-4539-897A-7896FB56D6C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extLst/>
          </a:lstStyle>
          <a:p>
            <a:pPr>
              <a:defRPr/>
            </a:pPr>
            <a:endParaRPr lang="it-IT"/>
          </a:p>
        </p:txBody>
      </p:sp>
      <p:sp>
        <p:nvSpPr>
          <p:cNvPr id="6" name="Slide Number Placeholder 5"/>
          <p:cNvSpPr>
            <a:spLocks noGrp="1"/>
          </p:cNvSpPr>
          <p:nvPr>
            <p:ph type="sldNum" sz="quarter" idx="12"/>
          </p:nvPr>
        </p:nvSpPr>
        <p:spPr/>
        <p:txBody>
          <a:bodyPr/>
          <a:lstStyle>
            <a:extLst/>
          </a:lstStyle>
          <a:p>
            <a:pPr>
              <a:defRPr/>
            </a:pPr>
            <a:fld id="{841BDFBE-5077-4150-899C-468C9351DDAB}" type="slidenum">
              <a:rPr lang="it-IT" smtClean="0"/>
              <a:pPr>
                <a:defRPr/>
              </a:pPr>
              <a:t>‹N›</a:t>
            </a:fld>
            <a:endParaRPr lang="it-IT"/>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BD274776-4670-4B13-B781-CFE1EC237BB3}"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extLst/>
          </a:lstStyle>
          <a:p>
            <a:pPr>
              <a:defRPr/>
            </a:pPr>
            <a:endParaRPr lang="it-IT"/>
          </a:p>
        </p:txBody>
      </p:sp>
      <p:sp>
        <p:nvSpPr>
          <p:cNvPr id="6" name="Slide Number Placeholder 5"/>
          <p:cNvSpPr>
            <a:spLocks noGrp="1"/>
          </p:cNvSpPr>
          <p:nvPr>
            <p:ph type="sldNum" sz="quarter" idx="12"/>
          </p:nvPr>
        </p:nvSpPr>
        <p:spPr/>
        <p:txBody>
          <a:bodyPr/>
          <a:lstStyle>
            <a:extLst/>
          </a:lstStyle>
          <a:p>
            <a:pPr>
              <a:defRPr/>
            </a:pPr>
            <a:fld id="{E7B67BC7-7567-453F-BF5D-F329111D9AF4}" type="slidenum">
              <a:rPr lang="it-IT" smtClean="0"/>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8EFCC23-A59F-4156-9724-5691550ACFB8}" type="datetimeFigureOut">
              <a:rPr lang="it-IT"/>
              <a:pPr>
                <a:defRPr/>
              </a:pPr>
              <a:t>06/05/2014</a:t>
            </a:fld>
            <a:endParaRPr lang="it-IT"/>
          </a:p>
        </p:txBody>
      </p:sp>
      <p:sp>
        <p:nvSpPr>
          <p:cNvPr id="3" name="Footer Placeholder 4"/>
          <p:cNvSpPr>
            <a:spLocks noGrp="1"/>
          </p:cNvSpPr>
          <p:nvPr>
            <p:ph type="ftr" sz="quarter" idx="11"/>
          </p:nvPr>
        </p:nvSpPr>
        <p:spPr/>
        <p:txBody>
          <a:bodyPr/>
          <a:lstStyle>
            <a:lvl1pPr>
              <a:defRPr/>
            </a:lvl1pPr>
          </a:lstStyle>
          <a:p>
            <a:pPr>
              <a:defRPr/>
            </a:pPr>
            <a:endParaRPr lang="it-IT"/>
          </a:p>
        </p:txBody>
      </p:sp>
      <p:sp>
        <p:nvSpPr>
          <p:cNvPr id="4" name="Slide Number Placeholder 5"/>
          <p:cNvSpPr>
            <a:spLocks noGrp="1"/>
          </p:cNvSpPr>
          <p:nvPr>
            <p:ph type="sldNum" sz="quarter" idx="12"/>
          </p:nvPr>
        </p:nvSpPr>
        <p:spPr/>
        <p:txBody>
          <a:bodyPr/>
          <a:lstStyle>
            <a:lvl1pPr>
              <a:defRPr/>
            </a:lvl1pPr>
          </a:lstStyle>
          <a:p>
            <a:pPr>
              <a:defRPr/>
            </a:pPr>
            <a:fld id="{A9FCE056-99A4-4823-BD53-A6FC3A497C4C}" type="slidenum">
              <a:rPr lang="it-IT"/>
              <a:pPr>
                <a:defRPr/>
              </a:pPr>
              <a:t>‹N›</a:t>
            </a:fld>
            <a:endParaRPr lang="it-IT"/>
          </a:p>
        </p:txBody>
      </p:sp>
    </p:spTree>
    <p:extLst>
      <p:ext uri="{BB962C8B-B14F-4D97-AF65-F5344CB8AC3E}">
        <p14:creationId xmlns:p14="http://schemas.microsoft.com/office/powerpoint/2010/main" val="33866698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F7E21BC9-E665-4E33-B850-D572EF98CFA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extLst/>
          </a:lstStyle>
          <a:p>
            <a:pPr>
              <a:defRPr/>
            </a:pPr>
            <a:endParaRPr lang="it-IT"/>
          </a:p>
        </p:txBody>
      </p:sp>
      <p:sp>
        <p:nvSpPr>
          <p:cNvPr id="7" name="Slide Number Placeholder 6"/>
          <p:cNvSpPr>
            <a:spLocks noGrp="1"/>
          </p:cNvSpPr>
          <p:nvPr>
            <p:ph type="sldNum" sz="quarter" idx="12"/>
          </p:nvPr>
        </p:nvSpPr>
        <p:spPr/>
        <p:txBody>
          <a:bodyPr/>
          <a:lstStyle>
            <a:extLst/>
          </a:lstStyle>
          <a:p>
            <a:pPr>
              <a:defRPr/>
            </a:pPr>
            <a:fld id="{030A9EB3-F223-4814-8B6F-E6757CE3B33E}" type="slidenum">
              <a:rPr lang="it-IT" smtClean="0"/>
              <a:pPr>
                <a:defRPr/>
              </a:pPr>
              <a:t>‹N›</a:t>
            </a:fld>
            <a:endParaRPr lang="it-IT"/>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CFA69F10-265B-4955-918D-60EB5F94B84B}" type="datetimeFigureOut">
              <a:rPr lang="it-IT" smtClean="0"/>
              <a:pPr>
                <a:defRPr/>
              </a:pPr>
              <a:t>06/05/2014</a:t>
            </a:fld>
            <a:endParaRPr lang="it-IT"/>
          </a:p>
        </p:txBody>
      </p:sp>
      <p:sp>
        <p:nvSpPr>
          <p:cNvPr id="8" name="Footer Placeholder 7"/>
          <p:cNvSpPr>
            <a:spLocks noGrp="1"/>
          </p:cNvSpPr>
          <p:nvPr>
            <p:ph type="ftr" sz="quarter" idx="11"/>
          </p:nvPr>
        </p:nvSpPr>
        <p:spPr/>
        <p:txBody>
          <a:bodyPr/>
          <a:lstStyle>
            <a:extLst/>
          </a:lstStyle>
          <a:p>
            <a:pPr>
              <a:defRPr/>
            </a:pPr>
            <a:endParaRPr lang="it-IT"/>
          </a:p>
        </p:txBody>
      </p:sp>
      <p:sp>
        <p:nvSpPr>
          <p:cNvPr id="9" name="Slide Number Placeholder 8"/>
          <p:cNvSpPr>
            <a:spLocks noGrp="1"/>
          </p:cNvSpPr>
          <p:nvPr>
            <p:ph type="sldNum" sz="quarter" idx="12"/>
          </p:nvPr>
        </p:nvSpPr>
        <p:spPr/>
        <p:txBody>
          <a:bodyPr/>
          <a:lstStyle>
            <a:extLst/>
          </a:lstStyle>
          <a:p>
            <a:pPr>
              <a:defRPr/>
            </a:pPr>
            <a:fld id="{A51C4548-6756-4D03-9487-CD3882BD842B}" type="slidenum">
              <a:rPr lang="it-IT" smtClean="0"/>
              <a:pPr>
                <a:defRPr/>
              </a:pPr>
              <a:t>‹N›</a:t>
            </a:fld>
            <a:endParaRPr lang="it-IT"/>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D57CD43F-BB4A-4D60-AE06-2B82CEDC6D5D}" type="datetimeFigureOut">
              <a:rPr lang="it-IT" smtClean="0"/>
              <a:pPr>
                <a:defRPr/>
              </a:pPr>
              <a:t>06/05/2014</a:t>
            </a:fld>
            <a:endParaRPr lang="it-IT"/>
          </a:p>
        </p:txBody>
      </p:sp>
      <p:sp>
        <p:nvSpPr>
          <p:cNvPr id="4" name="Footer Placeholder 3"/>
          <p:cNvSpPr>
            <a:spLocks noGrp="1"/>
          </p:cNvSpPr>
          <p:nvPr>
            <p:ph type="ftr" sz="quarter" idx="11"/>
          </p:nvPr>
        </p:nvSpPr>
        <p:spPr/>
        <p:txBody>
          <a:bodyPr/>
          <a:lstStyle>
            <a:extLst/>
          </a:lstStyle>
          <a:p>
            <a:pPr>
              <a:defRPr/>
            </a:pPr>
            <a:endParaRPr lang="it-IT"/>
          </a:p>
        </p:txBody>
      </p:sp>
      <p:sp>
        <p:nvSpPr>
          <p:cNvPr id="5" name="Slide Number Placeholder 4"/>
          <p:cNvSpPr>
            <a:spLocks noGrp="1"/>
          </p:cNvSpPr>
          <p:nvPr>
            <p:ph type="sldNum" sz="quarter" idx="12"/>
          </p:nvPr>
        </p:nvSpPr>
        <p:spPr/>
        <p:txBody>
          <a:bodyPr/>
          <a:lstStyle>
            <a:extLst/>
          </a:lstStyle>
          <a:p>
            <a:pPr>
              <a:defRPr/>
            </a:pPr>
            <a:fld id="{BECBFF85-C4E7-4779-96ED-1431E1888781}" type="slidenum">
              <a:rPr lang="it-IT" smtClean="0"/>
              <a:pPr>
                <a:defRPr/>
              </a:pPr>
              <a:t>‹N›</a:t>
            </a:fld>
            <a:endParaRPr lang="it-IT"/>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pPr>
              <a:defRPr/>
            </a:pPr>
            <a:fld id="{58EFCC23-A59F-4156-9724-5691550ACFB8}" type="datetimeFigureOut">
              <a:rPr lang="it-IT" smtClean="0"/>
              <a:pPr>
                <a:defRPr/>
              </a:pPr>
              <a:t>06/05/2014</a:t>
            </a:fld>
            <a:endParaRPr lang="it-IT"/>
          </a:p>
        </p:txBody>
      </p:sp>
      <p:sp>
        <p:nvSpPr>
          <p:cNvPr id="3" name="Footer Placeholder 2"/>
          <p:cNvSpPr>
            <a:spLocks noGrp="1"/>
          </p:cNvSpPr>
          <p:nvPr>
            <p:ph type="ftr" sz="quarter" idx="11"/>
          </p:nvPr>
        </p:nvSpPr>
        <p:spPr/>
        <p:txBody>
          <a:bodyPr/>
          <a:lstStyle>
            <a:extLst/>
          </a:lstStyle>
          <a:p>
            <a:pPr>
              <a:defRPr/>
            </a:pPr>
            <a:endParaRPr lang="it-IT"/>
          </a:p>
        </p:txBody>
      </p:sp>
      <p:sp>
        <p:nvSpPr>
          <p:cNvPr id="4" name="Slide Number Placeholder 3"/>
          <p:cNvSpPr>
            <a:spLocks noGrp="1"/>
          </p:cNvSpPr>
          <p:nvPr>
            <p:ph type="sldNum" sz="quarter" idx="12"/>
          </p:nvPr>
        </p:nvSpPr>
        <p:spPr/>
        <p:txBody>
          <a:bodyPr/>
          <a:lstStyle>
            <a:extLst/>
          </a:lstStyle>
          <a:p>
            <a:pPr>
              <a:defRPr/>
            </a:pPr>
            <a:fld id="{A9FCE056-99A4-4823-BD53-A6FC3A497C4C}" type="slidenum">
              <a:rPr lang="it-IT" smtClean="0"/>
              <a:pPr>
                <a:defRPr/>
              </a:pPr>
              <a:t>‹N›</a:t>
            </a:fld>
            <a:endParaRPr lang="it-IT"/>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DF04B78A-2B20-4BCF-8B45-78A5E4C6123F}"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extLst/>
          </a:lstStyle>
          <a:p>
            <a:pPr>
              <a:defRPr/>
            </a:pPr>
            <a:endParaRPr lang="it-IT"/>
          </a:p>
        </p:txBody>
      </p:sp>
      <p:sp>
        <p:nvSpPr>
          <p:cNvPr id="7" name="Slide Number Placeholder 6"/>
          <p:cNvSpPr>
            <a:spLocks noGrp="1"/>
          </p:cNvSpPr>
          <p:nvPr>
            <p:ph type="sldNum" sz="quarter" idx="12"/>
          </p:nvPr>
        </p:nvSpPr>
        <p:spPr/>
        <p:txBody>
          <a:bodyPr/>
          <a:lstStyle>
            <a:extLst/>
          </a:lstStyle>
          <a:p>
            <a:pPr>
              <a:defRPr/>
            </a:pPr>
            <a:fld id="{72A7CBEE-6321-42A3-972B-D1933DAC4B99}" type="slidenum">
              <a:rPr lang="it-IT" smtClean="0"/>
              <a:pPr>
                <a:defRPr/>
              </a:pPr>
              <a:t>‹N›</a:t>
            </a:fld>
            <a:endParaRPr lang="it-IT"/>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2FA6EA7B-4BC8-4A08-85EA-F0FBC761A99B}" type="datetimeFigureOut">
              <a:rPr lang="it-IT" smtClean="0"/>
              <a:pPr>
                <a:defRPr/>
              </a:pPr>
              <a:t>06/05/2014</a:t>
            </a:fld>
            <a:endParaRPr lang="it-IT"/>
          </a:p>
        </p:txBody>
      </p:sp>
      <p:sp>
        <p:nvSpPr>
          <p:cNvPr id="6" name="Footer Placeholder 5"/>
          <p:cNvSpPr>
            <a:spLocks noGrp="1"/>
          </p:cNvSpPr>
          <p:nvPr>
            <p:ph type="ftr" sz="quarter" idx="11"/>
          </p:nvPr>
        </p:nvSpPr>
        <p:spPr/>
        <p:txBody>
          <a:bodyPr/>
          <a:lstStyle>
            <a:extLst/>
          </a:lstStyle>
          <a:p>
            <a:pPr>
              <a:defRPr/>
            </a:pPr>
            <a:endParaRPr lang="it-IT"/>
          </a:p>
        </p:txBody>
      </p:sp>
      <p:sp>
        <p:nvSpPr>
          <p:cNvPr id="7" name="Slide Number Placeholder 6"/>
          <p:cNvSpPr>
            <a:spLocks noGrp="1"/>
          </p:cNvSpPr>
          <p:nvPr>
            <p:ph type="sldNum" sz="quarter" idx="12"/>
          </p:nvPr>
        </p:nvSpPr>
        <p:spPr/>
        <p:txBody>
          <a:bodyPr/>
          <a:lstStyle>
            <a:extLst/>
          </a:lstStyle>
          <a:p>
            <a:pPr>
              <a:defRPr/>
            </a:pPr>
            <a:fld id="{B9D437B9-9EAD-4476-8D83-397E517AC02D}" type="slidenum">
              <a:rPr lang="it-IT" smtClean="0"/>
              <a:pPr>
                <a:defRPr/>
              </a:pPr>
              <a:t>‹N›</a:t>
            </a:fld>
            <a:endParaRPr lang="it-IT"/>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90D6B65B-ABA6-4F77-BE93-7FB818E4A8E9}"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extLst/>
          </a:lstStyle>
          <a:p>
            <a:pPr>
              <a:defRPr/>
            </a:pPr>
            <a:endParaRPr lang="it-IT"/>
          </a:p>
        </p:txBody>
      </p:sp>
      <p:sp>
        <p:nvSpPr>
          <p:cNvPr id="6" name="Slide Number Placeholder 5"/>
          <p:cNvSpPr>
            <a:spLocks noGrp="1"/>
          </p:cNvSpPr>
          <p:nvPr>
            <p:ph type="sldNum" sz="quarter" idx="12"/>
          </p:nvPr>
        </p:nvSpPr>
        <p:spPr/>
        <p:txBody>
          <a:bodyPr/>
          <a:lstStyle>
            <a:extLst/>
          </a:lstStyle>
          <a:p>
            <a:pPr>
              <a:defRPr/>
            </a:pPr>
            <a:fld id="{2D13D7BD-5F14-402F-B885-D48737A49956}" type="slidenum">
              <a:rPr lang="it-IT" smtClean="0"/>
              <a:pPr>
                <a:defRPr/>
              </a:pPr>
              <a:t>‹N›</a:t>
            </a:fld>
            <a:endParaRPr lang="it-IT"/>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3F0229E5-85E8-4B46-B73D-6C3A6235911D}" type="datetimeFigureOut">
              <a:rPr lang="it-IT" smtClean="0"/>
              <a:pPr>
                <a:defRPr/>
              </a:pPr>
              <a:t>06/05/2014</a:t>
            </a:fld>
            <a:endParaRPr lang="it-IT"/>
          </a:p>
        </p:txBody>
      </p:sp>
      <p:sp>
        <p:nvSpPr>
          <p:cNvPr id="5" name="Footer Placeholder 4"/>
          <p:cNvSpPr>
            <a:spLocks noGrp="1"/>
          </p:cNvSpPr>
          <p:nvPr>
            <p:ph type="ftr" sz="quarter" idx="11"/>
          </p:nvPr>
        </p:nvSpPr>
        <p:spPr/>
        <p:txBody>
          <a:bodyPr/>
          <a:lstStyle>
            <a:extLst/>
          </a:lstStyle>
          <a:p>
            <a:pPr>
              <a:defRPr/>
            </a:pPr>
            <a:endParaRPr lang="it-IT"/>
          </a:p>
        </p:txBody>
      </p:sp>
      <p:sp>
        <p:nvSpPr>
          <p:cNvPr id="6" name="Slide Number Placeholder 5"/>
          <p:cNvSpPr>
            <a:spLocks noGrp="1"/>
          </p:cNvSpPr>
          <p:nvPr>
            <p:ph type="sldNum" sz="quarter" idx="12"/>
          </p:nvPr>
        </p:nvSpPr>
        <p:spPr/>
        <p:txBody>
          <a:bodyPr/>
          <a:lstStyle>
            <a:extLst/>
          </a:lstStyle>
          <a:p>
            <a:pPr>
              <a:defRPr/>
            </a:pPr>
            <a:fld id="{AACA4D5E-F5E0-460E-BA99-2F03CB8E9235}" type="slidenum">
              <a:rPr lang="it-IT" smtClean="0"/>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F04B78A-2B20-4BCF-8B45-78A5E4C6123F}" type="datetimeFigureOut">
              <a:rPr lang="it-IT"/>
              <a:pPr>
                <a:defRPr/>
              </a:pPr>
              <a:t>06/05/2014</a:t>
            </a:fld>
            <a:endParaRPr lang="it-IT"/>
          </a:p>
        </p:txBody>
      </p:sp>
      <p:sp>
        <p:nvSpPr>
          <p:cNvPr id="6" name="Footer Placeholder 4"/>
          <p:cNvSpPr>
            <a:spLocks noGrp="1"/>
          </p:cNvSpPr>
          <p:nvPr>
            <p:ph type="ftr" sz="quarter" idx="11"/>
          </p:nvPr>
        </p:nvSpPr>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72A7CBEE-6321-42A3-972B-D1933DAC4B99}" type="slidenum">
              <a:rPr lang="it-IT"/>
              <a:pPr>
                <a:defRPr/>
              </a:pPr>
              <a:t>‹N›</a:t>
            </a:fld>
            <a:endParaRPr lang="it-IT"/>
          </a:p>
        </p:txBody>
      </p:sp>
    </p:spTree>
    <p:extLst>
      <p:ext uri="{BB962C8B-B14F-4D97-AF65-F5344CB8AC3E}">
        <p14:creationId xmlns:p14="http://schemas.microsoft.com/office/powerpoint/2010/main" val="1364441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A6EA7B-4BC8-4A08-85EA-F0FBC761A99B}" type="datetimeFigureOut">
              <a:rPr lang="it-IT"/>
              <a:pPr>
                <a:defRPr/>
              </a:pPr>
              <a:t>06/05/2014</a:t>
            </a:fld>
            <a:endParaRPr lang="it-IT"/>
          </a:p>
        </p:txBody>
      </p:sp>
      <p:sp>
        <p:nvSpPr>
          <p:cNvPr id="6" name="Footer Placeholder 4"/>
          <p:cNvSpPr>
            <a:spLocks noGrp="1"/>
          </p:cNvSpPr>
          <p:nvPr>
            <p:ph type="ftr" sz="quarter" idx="11"/>
          </p:nvPr>
        </p:nvSpPr>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B9D437B9-9EAD-4476-8D83-397E517AC02D}" type="slidenum">
              <a:rPr lang="it-IT"/>
              <a:pPr>
                <a:defRPr/>
              </a:pPr>
              <a:t>‹N›</a:t>
            </a:fld>
            <a:endParaRPr lang="it-IT"/>
          </a:p>
        </p:txBody>
      </p:sp>
    </p:spTree>
    <p:extLst>
      <p:ext uri="{BB962C8B-B14F-4D97-AF65-F5344CB8AC3E}">
        <p14:creationId xmlns:p14="http://schemas.microsoft.com/office/powerpoint/2010/main" val="1280125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it-IT" smtClean="0"/>
          </a:p>
        </p:txBody>
      </p:sp>
      <p:sp>
        <p:nvSpPr>
          <p:cNvPr id="1027" name="Text Placeholder 2"/>
          <p:cNvSpPr>
            <a:spLocks noGrp="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smtClean="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04024AF-A57C-4191-BFAD-9AC919131D5E}" type="datetimeFigureOut">
              <a:rPr lang="it-IT"/>
              <a:pPr>
                <a:defRPr/>
              </a:pPr>
              <a:t>06/05/2014</a:t>
            </a:fld>
            <a:endParaRPr lang="it-IT"/>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5D8DC58-8FDB-4EF5-BACF-B774115308FE}"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a:defRPr/>
            </a:pPr>
            <a:fld id="{404024AF-A57C-4191-BFAD-9AC919131D5E}" type="datetimeFigureOut">
              <a:rPr lang="it-IT" smtClean="0"/>
              <a:pPr>
                <a:defRPr/>
              </a:pPr>
              <a:t>06/05/2014</a:t>
            </a:fld>
            <a:endParaRPr lang="it-IT"/>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a:defRPr/>
            </a:pPr>
            <a:endParaRPr lang="it-IT"/>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a:defRPr/>
            </a:pPr>
            <a:fld id="{25D8DC58-8FDB-4EF5-BACF-B774115308FE}" type="slidenum">
              <a:rPr lang="it-IT" smtClean="0"/>
              <a:pPr>
                <a:defRPr/>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404024AF-A57C-4191-BFAD-9AC919131D5E}" type="datetimeFigureOut">
              <a:rPr lang="it-IT" smtClean="0"/>
              <a:pPr>
                <a:defRPr/>
              </a:pPr>
              <a:t>06/05/2014</a:t>
            </a:fld>
            <a:endParaRPr lang="it-IT"/>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it-IT"/>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25D8DC58-8FDB-4EF5-BACF-B774115308FE}" type="slidenum">
              <a:rPr lang="it-IT" smtClean="0"/>
              <a:pPr>
                <a:defRPr/>
              </a:pPr>
              <a:t>‹N›</a:t>
            </a:fld>
            <a:endParaRPr lang="it-IT"/>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pPr>
              <a:defRPr/>
            </a:pPr>
            <a:fld id="{404024AF-A57C-4191-BFAD-9AC919131D5E}" type="datetimeFigureOut">
              <a:rPr lang="it-IT" smtClean="0"/>
              <a:pPr>
                <a:defRPr/>
              </a:pPr>
              <a:t>06/05/2014</a:t>
            </a:fld>
            <a:endParaRPr lang="it-IT"/>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pPr>
              <a:defRPr/>
            </a:pPr>
            <a:endParaRPr lang="it-IT"/>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pPr>
              <a:defRPr/>
            </a:pPr>
            <a:fld id="{25D8DC58-8FDB-4EF5-BACF-B774115308FE}" type="slidenum">
              <a:rPr lang="it-IT" smtClean="0"/>
              <a:pPr>
                <a:defRPr/>
              </a:pPr>
              <a:t>‹N›</a:t>
            </a:fld>
            <a:endParaRPr lang="it-IT"/>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fld id="{404024AF-A57C-4191-BFAD-9AC919131D5E}" type="datetimeFigureOut">
              <a:rPr lang="it-IT" smtClean="0"/>
              <a:pPr>
                <a:defRPr/>
              </a:pPr>
              <a:t>06/05/2014</a:t>
            </a:fld>
            <a:endParaRPr lang="it-IT"/>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it-IT"/>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25D8DC58-8FDB-4EF5-BACF-B774115308FE}" type="slidenum">
              <a:rPr lang="it-IT" smtClean="0"/>
              <a:pPr>
                <a:defRPr/>
              </a:pPr>
              <a:t>‹N›</a:t>
            </a:fld>
            <a:endParaRPr lang="it-IT"/>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fld id="{404024AF-A57C-4191-BFAD-9AC919131D5E}" type="datetimeFigureOut">
              <a:rPr lang="it-IT" smtClean="0"/>
              <a:pPr>
                <a:defRPr/>
              </a:pPr>
              <a:t>06/05/2014</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25D8DC58-8FDB-4EF5-BACF-B774115308FE}" type="slidenum">
              <a:rPr lang="it-IT" smtClean="0"/>
              <a:pPr>
                <a:defRPr/>
              </a:pPr>
              <a:t>‹N›</a:t>
            </a:fld>
            <a:endParaRPr lang="it-IT"/>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404024AF-A57C-4191-BFAD-9AC919131D5E}" type="datetimeFigureOut">
              <a:rPr lang="it-IT" smtClean="0"/>
              <a:pPr>
                <a:defRPr/>
              </a:pPr>
              <a:t>06/05/2014</a:t>
            </a:fld>
            <a:endParaRPr lang="it-IT"/>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pPr>
              <a:defRPr/>
            </a:pPr>
            <a:endParaRPr lang="it-IT"/>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defRPr/>
            </a:pPr>
            <a:fld id="{25D8DC58-8FDB-4EF5-BACF-B774115308FE}" type="slidenum">
              <a:rPr lang="it-IT" smtClean="0"/>
              <a:pPr>
                <a:defRPr/>
              </a:pPr>
              <a:t>‹N›</a:t>
            </a:fld>
            <a:endParaRPr lang="it-IT"/>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hyperlink" Target="http://www.info.roma.it/monumenti_dettaglio.asp?ID_schede=477" TargetMode="Externa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1"/>
          <p:cNvSpPr txBox="1">
            <a:spLocks noChangeArrowheads="1"/>
          </p:cNvSpPr>
          <p:nvPr/>
        </p:nvSpPr>
        <p:spPr bwMode="auto">
          <a:xfrm>
            <a:off x="323850" y="476251"/>
            <a:ext cx="8820151" cy="390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sz="4000" dirty="0"/>
              <a:t>IO SONO </a:t>
            </a:r>
            <a:r>
              <a:rPr lang="it-IT" sz="4000" u="sng" dirty="0"/>
              <a:t>PIETRO LAMBERTUCCI</a:t>
            </a:r>
            <a:r>
              <a:rPr lang="it-IT" sz="4000" dirty="0"/>
              <a:t> E QUESTA É LA MIA RICERCA </a:t>
            </a:r>
            <a:r>
              <a:rPr lang="it-IT" sz="4000" dirty="0" smtClean="0"/>
              <a:t>SULLA BASILICA PALEOCRISTIANA DI</a:t>
            </a:r>
          </a:p>
          <a:p>
            <a:pPr eaLnBrk="1" hangingPunct="1"/>
            <a:r>
              <a:rPr lang="it-IT" sz="4000" dirty="0" smtClean="0"/>
              <a:t> </a:t>
            </a:r>
            <a:r>
              <a:rPr lang="it-IT" sz="4000" i="1" dirty="0" smtClean="0">
                <a:solidFill>
                  <a:srgbClr val="FF0000"/>
                </a:solidFill>
              </a:rPr>
              <a:t>SANTA </a:t>
            </a:r>
            <a:r>
              <a:rPr lang="it-IT" sz="4000" i="1" dirty="0">
                <a:solidFill>
                  <a:srgbClr val="FF0000"/>
                </a:solidFill>
              </a:rPr>
              <a:t>SABINA ALL’ </a:t>
            </a:r>
            <a:r>
              <a:rPr lang="it-IT" sz="4000" i="1" dirty="0" smtClean="0">
                <a:solidFill>
                  <a:srgbClr val="FF0000"/>
                </a:solidFill>
              </a:rPr>
              <a:t>AVENTINO</a:t>
            </a:r>
            <a:endParaRPr lang="it-IT" sz="4000" i="1" dirty="0">
              <a:solidFill>
                <a:srgbClr val="FF0000"/>
              </a:solidFill>
            </a:endParaRPr>
          </a:p>
          <a:p>
            <a:pPr eaLnBrk="1" hangingPunct="1"/>
            <a:endParaRPr lang="it-IT" sz="4000" dirty="0"/>
          </a:p>
          <a:p>
            <a:pPr eaLnBrk="1" hangingPunct="1"/>
            <a:r>
              <a:rPr lang="it-IT" sz="4000" dirty="0"/>
              <a:t>OGGI</a:t>
            </a:r>
            <a:r>
              <a:rPr lang="it-IT" sz="4800" dirty="0"/>
              <a:t> </a:t>
            </a:r>
            <a:r>
              <a:rPr lang="it-IT" sz="4000" dirty="0"/>
              <a:t>É : 30\04\2014</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9" y="7938"/>
            <a:ext cx="8929687" cy="5078313"/>
          </a:xfrm>
          <a:prstGeom prst="rect">
            <a:avLst/>
          </a:prstGeom>
        </p:spPr>
        <p:txBody>
          <a:bodyPr>
            <a:spAutoFit/>
          </a:bodyPr>
          <a:lstStyle/>
          <a:p>
            <a:pPr>
              <a:defRPr/>
            </a:pPr>
            <a:r>
              <a:rPr lang="it-IT" dirty="0">
                <a:solidFill>
                  <a:schemeClr val="accent3">
                    <a:lumMod val="50000"/>
                  </a:schemeClr>
                </a:solidFill>
              </a:rPr>
              <a:t>La luce oggi filtra dall'alto delle 29 vetrate del IX secolo (riaperte soltanto all'inizio del Novecento); le pareti un tempo erano rivestite da tarsie romane di cui oggi restano scarse tracce, mentre sulle pareti laterali sta un ornato floreale ad affresco del V secolo. Importante è la grande iscrizione metrica con l'affermazione del primato papale, Vescovo di Roma, che ricorda sia papa Celestino I sia S.Pietro d'Illiria: l'autore dei versi è ritenuto S.Paolino da Norcia. Ai lati sono 6 Schola Cantorumsituate due grandi figure femminili allegoriche, una rappresentante la Chiesa di Gerusalemme con l'Antico Testamento in mano e l'altra la Chiesa Romana con il Nuovo Testamento. Il tutto realizzato in uno splendido mosaico policromo che veniva completato, in origine, lungo le pareti della navata, dalle figure degli apostoli Pietro e Paolo e dagli Evangelisti, mentre sull'arco trionfale vi erano le figure della Gerusalemme terrena e celeste, del Cristo con gli Apostoli ed i quattro evangelisti: quest'ultima serie iconografica è stata ricostruita nei tempi moderni con affreschi. La navata destra presenta la Cappella di S.Giacinto con il "Trionfo ed episodi della vita del santo" di Federico Zuccari e conserva anche un'antica colonna romana che fuoriesce dal pavimento (nella foto 4), a testimonianza della fase più antica della chiesa. La navata sinistra presenta invece la Cappella di S.Caterina con la "Madonna del Rosario" del Sassoferrato, mentre è da segnalare, sulla base della terza colonna, la firma di Rufeno (nella foto 5), molto probabilmente colui che eseguì materialmente il lavoro. </a:t>
            </a:r>
          </a:p>
        </p:txBody>
      </p:sp>
      <p:pic>
        <p:nvPicPr>
          <p:cNvPr id="11267" name="Picture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00340" y="4724400"/>
            <a:ext cx="2065337" cy="210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Left Arrow 3"/>
          <p:cNvSpPr/>
          <p:nvPr/>
        </p:nvSpPr>
        <p:spPr>
          <a:xfrm>
            <a:off x="4889502" y="5891213"/>
            <a:ext cx="1338263" cy="7064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Foto 5</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 y="58737"/>
            <a:ext cx="8893175" cy="3416320"/>
          </a:xfrm>
          <a:prstGeom prst="rect">
            <a:avLst/>
          </a:prstGeom>
        </p:spPr>
        <p:txBody>
          <a:bodyPr>
            <a:spAutoFit/>
          </a:bodyPr>
          <a:lstStyle/>
          <a:p>
            <a:pPr>
              <a:defRPr/>
            </a:pPr>
            <a:r>
              <a:rPr lang="it-IT" dirty="0">
                <a:solidFill>
                  <a:schemeClr val="accent3">
                    <a:lumMod val="75000"/>
                  </a:schemeClr>
                </a:solidFill>
              </a:rPr>
              <a:t> </a:t>
            </a:r>
            <a:r>
              <a:rPr lang="it-IT" dirty="0">
                <a:solidFill>
                  <a:schemeClr val="accent3">
                    <a:lumMod val="50000"/>
                  </a:schemeClr>
                </a:solidFill>
              </a:rPr>
              <a:t>Sull'altare è posta una tela con la "Madonna e S.Giacinto", opera cinquecentesca di Lavinia Fontana. Nel presbiterio è stata ricostruita, usando i frammenti originali, l'antica "schola cantorum" (nella foto 6) dai plutei ornati da racemi e dalla Croce. Il 6 Pietra di basaltocatino absidale presenta un affresco raffigurante "Cristo tra gli apostoli" di Taddeo Zuccari. Al centro della navata centrale è posta una pietra tombale decorata con mosaici di uno dei primi generali dei domenicani, Muñoz de Zamora (1380). Alla destra del bellissimo portale ligneo è situata una colonnina che indica il luogo dove, secondo la tradizione, S.Domenico passava le notti in preghiera: sopra vi è posta una pietra di basalto nero (nella foto 7), quasi certamente un peso di un'antica bilancia romana. La leggenda vuole che il diavolo, mal tollerando l'intensa pietà con cui S.Domenico pregava sul sepolcro contenente le ossa di alcuni martiri, gli scagliò contro questa pietra, che non colpì il santo ma infranse la lapide che copriva il sepolcro: le spaccature, sia sulla lapide che sulla pietra, sono ancora ben visibili.</a:t>
            </a:r>
          </a:p>
        </p:txBody>
      </p:sp>
      <p:pic>
        <p:nvPicPr>
          <p:cNvPr id="12291" name="Picture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0825" y="4503739"/>
            <a:ext cx="2909888"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84739" y="4383088"/>
            <a:ext cx="2782887"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Left Arrow 2"/>
          <p:cNvSpPr/>
          <p:nvPr/>
        </p:nvSpPr>
        <p:spPr>
          <a:xfrm>
            <a:off x="3348038" y="5434013"/>
            <a:ext cx="1098551" cy="573087"/>
          </a:xfrm>
          <a:prstGeom prst="leftArrow">
            <a:avLst>
              <a:gd name="adj1" fmla="val 50000"/>
              <a:gd name="adj2" fmla="val 5563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Foto  6</a:t>
            </a:r>
          </a:p>
        </p:txBody>
      </p:sp>
      <p:sp>
        <p:nvSpPr>
          <p:cNvPr id="6" name="Left Arrow 5"/>
          <p:cNvSpPr/>
          <p:nvPr/>
        </p:nvSpPr>
        <p:spPr>
          <a:xfrm>
            <a:off x="7866063" y="5434013"/>
            <a:ext cx="1098551" cy="573087"/>
          </a:xfrm>
          <a:prstGeom prst="leftArrow">
            <a:avLst>
              <a:gd name="adj1" fmla="val 50000"/>
              <a:gd name="adj2" fmla="val 5563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Foto  7</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07" y="-22178"/>
            <a:ext cx="9118600" cy="4802188"/>
          </a:xfrm>
          <a:prstGeom prst="rect">
            <a:avLst/>
          </a:prstGeom>
        </p:spPr>
        <p:txBody>
          <a:bodyPr>
            <a:spAutoFit/>
          </a:bodyPr>
          <a:lstStyle/>
          <a:p>
            <a:pPr>
              <a:defRPr/>
            </a:pPr>
            <a:r>
              <a:rPr lang="it-IT" dirty="0"/>
              <a:t> </a:t>
            </a:r>
            <a:r>
              <a:rPr lang="it-IT" dirty="0">
                <a:solidFill>
                  <a:schemeClr val="accent3">
                    <a:lumMod val="50000"/>
                  </a:schemeClr>
                </a:solidFill>
              </a:rPr>
              <a:t>La verità probabilmente è che fu l'architetto Domenico Fontana, durante il restauro del 1587, a ridurre la lapide in frammenti, poi recuperati e ricomposti. Innalzato direttamente all'interno della navata sinistra, sacrificando un ingresso alla chiesa, è situato il campanile (nella foto in basso), di struttura quadrata ed alto 25 metri: composto di materiale laterizio di recupero e lavorato a finta cortina, risale al XIII secolo. Originariamente era costituito da quattro piani, sormontato dalla cella campanaria a doppio ordine di trifore; nel XVII secolo furono amputati tre lati della cella campanaria, lasciando solo un lato a sorreggere il peso delle tre campane, risalenti al 1596, al 1843 e al 1946. Non si può certo dimenticare il chiostro, uno tra i più belli di Roma: molto ampio ed a pianta rettangolare, presenta le gallerie divise in campate da pilastrini quadrati in mattoni. Le campate, sette nei lati lunghi e sei nei lati corti, sono formate da quattro archetti sorretti da colonnine di marmo, in alternanza singole e binate, che poggiano sullo stilobate: quelle singole hanno capitelli a stampella, le altre a nenufari. La sopraelevazione cinquecentesca compromise la staticità delle gallerie, nonostante l'impiego delle volte che sostituirono l'antico tetto; fu quindi necessario incorporare alcune colonnine dentro i mattoni, per sostenerle, evitando che cedessero sotto il peso del piano superiore.</a:t>
            </a:r>
          </a:p>
          <a:p>
            <a:pPr>
              <a:defRPr/>
            </a:pPr>
            <a:endParaRPr lang="it-IT" dirty="0">
              <a:solidFill>
                <a:schemeClr val="accent3">
                  <a:lumMod val="75000"/>
                </a:schemeClr>
              </a:solidFill>
            </a:endParaRPr>
          </a:p>
          <a:p>
            <a:pPr>
              <a:defRPr/>
            </a:pPr>
            <a:r>
              <a:rPr lang="it-IT" dirty="0"/>
              <a:t> </a:t>
            </a:r>
          </a:p>
        </p:txBody>
      </p:sp>
      <p:pic>
        <p:nvPicPr>
          <p:cNvPr id="13315"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19377" y="4192587"/>
            <a:ext cx="4264025" cy="266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5900" y="1"/>
            <a:ext cx="4572000" cy="7571303"/>
          </a:xfrm>
          <a:prstGeom prst="rect">
            <a:avLst/>
          </a:prstGeom>
        </p:spPr>
        <p:txBody>
          <a:bodyPr>
            <a:spAutoFit/>
          </a:bodyPr>
          <a:lstStyle/>
          <a:p>
            <a:pPr>
              <a:defRPr/>
            </a:pPr>
            <a:r>
              <a:rPr lang="it-IT" dirty="0">
                <a:solidFill>
                  <a:schemeClr val="accent5">
                    <a:lumMod val="75000"/>
                  </a:schemeClr>
                </a:solidFill>
              </a:rPr>
              <a:t>LA BASILICA CRISTIANA ERA DOTATA DI</a:t>
            </a:r>
            <a:r>
              <a:rPr lang="it-IT" dirty="0">
                <a:solidFill>
                  <a:schemeClr val="tx2">
                    <a:lumMod val="60000"/>
                    <a:lumOff val="40000"/>
                  </a:schemeClr>
                </a:solidFill>
              </a:rPr>
              <a:t>:</a:t>
            </a:r>
          </a:p>
          <a:p>
            <a:pPr>
              <a:defRPr/>
            </a:pPr>
            <a:endParaRPr lang="it-IT" dirty="0">
              <a:solidFill>
                <a:schemeClr val="tx2">
                  <a:lumMod val="60000"/>
                  <a:lumOff val="40000"/>
                </a:schemeClr>
              </a:solidFill>
            </a:endParaRPr>
          </a:p>
          <a:p>
            <a:pPr marL="285750" indent="-285750">
              <a:buFontTx/>
              <a:buChar char="-"/>
              <a:defRPr/>
            </a:pPr>
            <a:r>
              <a:rPr lang="it-IT" dirty="0">
                <a:solidFill>
                  <a:schemeClr val="tx2">
                    <a:lumMod val="60000"/>
                    <a:lumOff val="40000"/>
                  </a:schemeClr>
                </a:solidFill>
              </a:rPr>
              <a:t>UN PORTICO DOVE SOSTAVANO COLORO CHE NON AVEVANO ANCORA RICEVUTO IL BATTESIMO;</a:t>
            </a:r>
          </a:p>
          <a:p>
            <a:pPr marL="285750" indent="-285750">
              <a:buFontTx/>
              <a:buChar char="-"/>
              <a:defRPr/>
            </a:pPr>
            <a:endParaRPr lang="it-IT" dirty="0">
              <a:solidFill>
                <a:schemeClr val="tx2">
                  <a:lumMod val="60000"/>
                  <a:lumOff val="40000"/>
                </a:schemeClr>
              </a:solidFill>
            </a:endParaRPr>
          </a:p>
          <a:p>
            <a:pPr marL="285750" indent="-285750">
              <a:buFontTx/>
              <a:buChar char="-"/>
              <a:defRPr/>
            </a:pPr>
            <a:r>
              <a:rPr lang="it-IT" dirty="0">
                <a:solidFill>
                  <a:schemeClr val="tx2">
                    <a:lumMod val="60000"/>
                    <a:lumOff val="40000"/>
                  </a:schemeClr>
                </a:solidFill>
              </a:rPr>
              <a:t>UNA PORTA DI INGRESSO SITUATA SU UN LATO MINORE</a:t>
            </a:r>
          </a:p>
          <a:p>
            <a:pPr marL="285750" indent="-285750">
              <a:buFontTx/>
              <a:buChar char="-"/>
              <a:defRPr/>
            </a:pPr>
            <a:endParaRPr lang="it-IT" dirty="0">
              <a:solidFill>
                <a:schemeClr val="tx2">
                  <a:lumMod val="60000"/>
                  <a:lumOff val="40000"/>
                </a:schemeClr>
              </a:solidFill>
            </a:endParaRPr>
          </a:p>
          <a:p>
            <a:pPr marL="285750" indent="-285750">
              <a:buFontTx/>
              <a:buChar char="-"/>
              <a:defRPr/>
            </a:pPr>
            <a:r>
              <a:rPr lang="it-IT" dirty="0">
                <a:solidFill>
                  <a:schemeClr val="tx2">
                    <a:lumMod val="60000"/>
                    <a:lumOff val="40000"/>
                  </a:schemeClr>
                </a:solidFill>
              </a:rPr>
              <a:t>UN CORRIDOIO </a:t>
            </a:r>
            <a:r>
              <a:rPr lang="it-IT" dirty="0" smtClean="0">
                <a:solidFill>
                  <a:schemeClr val="tx2">
                    <a:lumMod val="60000"/>
                    <a:lumOff val="40000"/>
                  </a:schemeClr>
                </a:solidFill>
              </a:rPr>
              <a:t>O </a:t>
            </a:r>
            <a:r>
              <a:rPr lang="it-IT" dirty="0" smtClean="0">
                <a:solidFill>
                  <a:srgbClr val="D4D2D0">
                    <a:lumMod val="60000"/>
                    <a:lumOff val="40000"/>
                  </a:srgbClr>
                </a:solidFill>
              </a:rPr>
              <a:t>NAVATA </a:t>
            </a:r>
            <a:r>
              <a:rPr lang="it-IT" dirty="0" smtClean="0">
                <a:solidFill>
                  <a:schemeClr val="tx2">
                    <a:lumMod val="60000"/>
                    <a:lumOff val="40000"/>
                  </a:schemeClr>
                </a:solidFill>
              </a:rPr>
              <a:t>CENTRALE SOSTENUTO </a:t>
            </a:r>
            <a:r>
              <a:rPr lang="it-IT" dirty="0">
                <a:solidFill>
                  <a:schemeClr val="tx2">
                    <a:lumMod val="60000"/>
                    <a:lumOff val="40000"/>
                  </a:schemeClr>
                </a:solidFill>
              </a:rPr>
              <a:t>DA PILASTRI E COLONNE</a:t>
            </a:r>
          </a:p>
          <a:p>
            <a:pPr marL="285750" indent="-285750">
              <a:buFontTx/>
              <a:buChar char="-"/>
              <a:defRPr/>
            </a:pPr>
            <a:endParaRPr lang="it-IT" dirty="0">
              <a:solidFill>
                <a:schemeClr val="tx2">
                  <a:lumMod val="60000"/>
                  <a:lumOff val="40000"/>
                </a:schemeClr>
              </a:solidFill>
            </a:endParaRPr>
          </a:p>
          <a:p>
            <a:pPr marL="285750" lvl="0" indent="-285750">
              <a:buFontTx/>
              <a:buChar char="-"/>
              <a:defRPr/>
            </a:pPr>
            <a:r>
              <a:rPr lang="it-IT" dirty="0" smtClean="0">
                <a:solidFill>
                  <a:schemeClr val="tx2">
                    <a:lumMod val="60000"/>
                    <a:lumOff val="40000"/>
                  </a:schemeClr>
                </a:solidFill>
              </a:rPr>
              <a:t>IL PRESBITERIO,CIOÈ </a:t>
            </a:r>
            <a:r>
              <a:rPr lang="it-IT" dirty="0">
                <a:solidFill>
                  <a:schemeClr val="tx2">
                    <a:lumMod val="60000"/>
                    <a:lumOff val="40000"/>
                  </a:schemeClr>
                </a:solidFill>
              </a:rPr>
              <a:t>LO SPAZIO </a:t>
            </a:r>
            <a:r>
              <a:rPr lang="it-IT" dirty="0" smtClean="0">
                <a:solidFill>
                  <a:schemeClr val="tx2">
                    <a:lumMod val="60000"/>
                    <a:lumOff val="40000"/>
                  </a:schemeClr>
                </a:solidFill>
              </a:rPr>
              <a:t>SOPRA ELEVATO DI ALCUNI GRADINI RISERVATO </a:t>
            </a:r>
            <a:r>
              <a:rPr lang="it-IT" dirty="0">
                <a:solidFill>
                  <a:schemeClr val="tx2">
                    <a:lumMod val="60000"/>
                    <a:lumOff val="40000"/>
                  </a:schemeClr>
                </a:solidFill>
              </a:rPr>
              <a:t>AL CLERO, DOVE SI </a:t>
            </a:r>
            <a:r>
              <a:rPr lang="it-IT" dirty="0" smtClean="0">
                <a:solidFill>
                  <a:schemeClr val="tx2">
                    <a:lumMod val="60000"/>
                    <a:lumOff val="40000"/>
                  </a:schemeClr>
                </a:solidFill>
              </a:rPr>
              <a:t>TROVA L'ALTARE</a:t>
            </a:r>
            <a:r>
              <a:rPr lang="it-IT" dirty="0">
                <a:solidFill>
                  <a:schemeClr val="tx2">
                    <a:lumMod val="60000"/>
                    <a:lumOff val="40000"/>
                  </a:schemeClr>
                </a:solidFill>
              </a:rPr>
              <a:t>. </a:t>
            </a:r>
            <a:r>
              <a:rPr lang="it-IT" dirty="0">
                <a:solidFill>
                  <a:srgbClr val="D4D2D0">
                    <a:lumMod val="60000"/>
                    <a:lumOff val="40000"/>
                  </a:srgbClr>
                </a:solidFill>
              </a:rPr>
              <a:t>SE LA CHIESA ERA UNA SEDE VESCOVILE, NEL PRESBITERIO ERA PRESENTE UN PICCOLO TRONO PER IL VESCOVO, DETTO «CATTEDRA», DA CUI IL NOME DI CATTEDRALE</a:t>
            </a:r>
            <a:r>
              <a:rPr lang="it-IT" dirty="0" smtClean="0">
                <a:solidFill>
                  <a:srgbClr val="D4D2D0">
                    <a:lumMod val="60000"/>
                    <a:lumOff val="40000"/>
                  </a:srgbClr>
                </a:solidFill>
              </a:rPr>
              <a:t>.</a:t>
            </a:r>
            <a:endParaRPr lang="it-IT" dirty="0" smtClean="0">
              <a:solidFill>
                <a:schemeClr val="tx2">
                  <a:lumMod val="60000"/>
                  <a:lumOff val="40000"/>
                </a:schemeClr>
              </a:solidFill>
            </a:endParaRPr>
          </a:p>
          <a:p>
            <a:pPr marL="285750" indent="-285750">
              <a:buFontTx/>
              <a:buChar char="-"/>
              <a:defRPr/>
            </a:pPr>
            <a:endParaRPr lang="it-IT" dirty="0">
              <a:solidFill>
                <a:schemeClr val="tx2">
                  <a:lumMod val="60000"/>
                  <a:lumOff val="40000"/>
                </a:schemeClr>
              </a:solidFill>
            </a:endParaRPr>
          </a:p>
          <a:p>
            <a:pPr marL="285750" indent="-285750">
              <a:buFontTx/>
              <a:buChar char="-"/>
              <a:defRPr/>
            </a:pPr>
            <a:r>
              <a:rPr lang="it-IT" dirty="0" smtClean="0">
                <a:solidFill>
                  <a:schemeClr val="tx2">
                    <a:lumMod val="60000"/>
                    <a:lumOff val="40000"/>
                  </a:schemeClr>
                </a:solidFill>
              </a:rPr>
              <a:t>L’ABSIDE E’ COSTITUITA </a:t>
            </a:r>
            <a:r>
              <a:rPr lang="it-IT" dirty="0">
                <a:solidFill>
                  <a:schemeClr val="tx2">
                    <a:lumMod val="60000"/>
                    <a:lumOff val="40000"/>
                  </a:schemeClr>
                </a:solidFill>
              </a:rPr>
              <a:t>DA UNO SPAZIO SEMICIRCOLARE SORMONTATO DA UNA SEMICUPOLA </a:t>
            </a:r>
            <a:r>
              <a:rPr lang="it-IT" dirty="0" smtClean="0">
                <a:solidFill>
                  <a:schemeClr val="tx2">
                    <a:lumMod val="60000"/>
                    <a:lumOff val="40000"/>
                  </a:schemeClr>
                </a:solidFill>
              </a:rPr>
              <a:t>. </a:t>
            </a:r>
            <a:endParaRPr lang="it-IT" dirty="0"/>
          </a:p>
          <a:p>
            <a:pPr>
              <a:defRPr/>
            </a:pPr>
            <a:endParaRPr lang="it-IT" dirty="0"/>
          </a:p>
          <a:p>
            <a:pPr>
              <a:defRPr/>
            </a:pPr>
            <a:endParaRPr lang="it-IT" dirty="0"/>
          </a:p>
        </p:txBody>
      </p:sp>
      <p:sp>
        <p:nvSpPr>
          <p:cNvPr id="4" name="Rectangle 3"/>
          <p:cNvSpPr/>
          <p:nvPr/>
        </p:nvSpPr>
        <p:spPr>
          <a:xfrm>
            <a:off x="4787901" y="508000"/>
            <a:ext cx="4356099" cy="1200329"/>
          </a:xfrm>
          <a:prstGeom prst="rect">
            <a:avLst/>
          </a:prstGeom>
        </p:spPr>
        <p:txBody>
          <a:bodyPr wrap="square">
            <a:spAutoFit/>
          </a:bodyPr>
          <a:lstStyle/>
          <a:p>
            <a:pPr marL="285750" indent="-285750">
              <a:buFontTx/>
              <a:buChar char="-"/>
              <a:defRPr/>
            </a:pPr>
            <a:r>
              <a:rPr lang="it-IT" dirty="0" smtClean="0">
                <a:solidFill>
                  <a:schemeClr val="tx2">
                    <a:lumMod val="60000"/>
                    <a:lumOff val="40000"/>
                  </a:schemeClr>
                </a:solidFill>
              </a:rPr>
              <a:t>TETTO A </a:t>
            </a:r>
            <a:r>
              <a:rPr lang="it-IT" dirty="0">
                <a:solidFill>
                  <a:schemeClr val="tx2">
                    <a:lumMod val="60000"/>
                    <a:lumOff val="40000"/>
                  </a:schemeClr>
                </a:solidFill>
              </a:rPr>
              <a:t>CAPANNA CON </a:t>
            </a:r>
            <a:r>
              <a:rPr lang="it-IT" dirty="0" smtClean="0">
                <a:solidFill>
                  <a:schemeClr val="tx2">
                    <a:lumMod val="60000"/>
                    <a:lumOff val="40000"/>
                  </a:schemeClr>
                </a:solidFill>
              </a:rPr>
              <a:t>CAPRIATE DI LEGNO.</a:t>
            </a:r>
          </a:p>
          <a:p>
            <a:pPr marL="285750" indent="-285750">
              <a:buFontTx/>
              <a:buChar char="-"/>
              <a:defRPr/>
            </a:pPr>
            <a:endParaRPr lang="it-IT" dirty="0" smtClean="0">
              <a:solidFill>
                <a:schemeClr val="tx2">
                  <a:lumMod val="60000"/>
                  <a:lumOff val="40000"/>
                </a:schemeClr>
              </a:solidFill>
            </a:endParaRPr>
          </a:p>
          <a:p>
            <a:pPr marL="285750" indent="-285750">
              <a:buFontTx/>
              <a:buChar char="-"/>
              <a:defRPr/>
            </a:pPr>
            <a:endParaRPr lang="it-IT" dirty="0">
              <a:solidFill>
                <a:schemeClr val="tx2">
                  <a:lumMod val="60000"/>
                  <a:lumOff val="40000"/>
                </a:schemeClr>
              </a:solidFill>
            </a:endParaRPr>
          </a:p>
        </p:txBody>
      </p:sp>
      <p:graphicFrame>
        <p:nvGraphicFramePr>
          <p:cNvPr id="7" name="Table 6"/>
          <p:cNvGraphicFramePr>
            <a:graphicFrameLocks noGrp="1"/>
          </p:cNvGraphicFramePr>
          <p:nvPr/>
        </p:nvGraphicFramePr>
        <p:xfrm>
          <a:off x="4614863" y="0"/>
          <a:ext cx="216429" cy="6858000"/>
        </p:xfrm>
        <a:graphic>
          <a:graphicData uri="http://schemas.openxmlformats.org/drawingml/2006/table">
            <a:tbl>
              <a:tblPr/>
              <a:tblGrid>
                <a:gridCol w="216429"/>
              </a:tblGrid>
              <a:tr h="6858000">
                <a:tc>
                  <a:txBody>
                    <a:bodyPr/>
                    <a:lstStyle/>
                    <a:p>
                      <a:endParaRPr lang="it-IT" sz="1400" dirty="0">
                        <a:solidFill>
                          <a:srgbClr val="05150C"/>
                        </a:solidFill>
                      </a:endParaRPr>
                    </a:p>
                  </a:txBody>
                  <a:tcPr marL="91281" marR="91281">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rgbClr val="7030A0"/>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0" descr="C:\Users\LPStudio\Documents\basilica Santa Sabina\pietro\P124006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13435" y="1491525"/>
            <a:ext cx="6978059" cy="3932119"/>
          </a:xfrm>
          <a:prstGeom prst="rect">
            <a:avLst/>
          </a:prstGeom>
          <a:solidFill>
            <a:srgbClr val="00B050">
              <a:alpha val="94000"/>
            </a:srgbClr>
          </a:solidFill>
          <a:ln>
            <a:noFill/>
          </a:ln>
        </p:spPr>
      </p:pic>
      <p:sp>
        <p:nvSpPr>
          <p:cNvPr id="7" name="Oval Callout 6"/>
          <p:cNvSpPr/>
          <p:nvPr/>
        </p:nvSpPr>
        <p:spPr>
          <a:xfrm>
            <a:off x="2699792" y="1856685"/>
            <a:ext cx="2376264" cy="1368152"/>
          </a:xfrm>
          <a:prstGeom prst="wedgeEllipseCallout">
            <a:avLst>
              <a:gd name="adj1" fmla="val -16791"/>
              <a:gd name="adj2" fmla="val 75071"/>
            </a:avLst>
          </a:prstGeom>
          <a:solidFill>
            <a:srgbClr val="00B050">
              <a:alpha val="24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b="1" dirty="0">
                <a:solidFill>
                  <a:schemeClr val="accent3">
                    <a:lumMod val="75000"/>
                  </a:schemeClr>
                </a:solidFill>
              </a:rPr>
              <a:t>Questo che sto indicando è </a:t>
            </a:r>
            <a:r>
              <a:rPr lang="it-IT" b="1" dirty="0" smtClean="0">
                <a:solidFill>
                  <a:schemeClr val="accent3">
                    <a:lumMod val="75000"/>
                  </a:schemeClr>
                </a:solidFill>
              </a:rPr>
              <a:t>l’ambone</a:t>
            </a:r>
            <a:endParaRPr lang="it-IT" b="1" dirty="0">
              <a:solidFill>
                <a:schemeClr val="accent3">
                  <a:lumMod val="75000"/>
                </a:schemeClr>
              </a:solidFill>
            </a:endParaRPr>
          </a:p>
        </p:txBody>
      </p:sp>
      <p:sp>
        <p:nvSpPr>
          <p:cNvPr id="2" name="Rounded Rectangle 1"/>
          <p:cNvSpPr/>
          <p:nvPr/>
        </p:nvSpPr>
        <p:spPr>
          <a:xfrm>
            <a:off x="5451414" y="2557301"/>
            <a:ext cx="1784882" cy="2774748"/>
          </a:xfrm>
          <a:prstGeom prst="roundRect">
            <a:avLst/>
          </a:prstGeom>
          <a:noFill/>
          <a:ln w="508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536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LPStudio\Documents\basilica Santa Sabina\pietro\P124007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35912" y="517702"/>
            <a:ext cx="3269091" cy="529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ular Callout 1"/>
          <p:cNvSpPr/>
          <p:nvPr/>
        </p:nvSpPr>
        <p:spPr>
          <a:xfrm>
            <a:off x="4067944" y="836712"/>
            <a:ext cx="1728192" cy="1008112"/>
          </a:xfrm>
          <a:prstGeom prst="wedgeRoundRectCallout">
            <a:avLst>
              <a:gd name="adj1" fmla="val -25901"/>
              <a:gd name="adj2" fmla="val 78007"/>
              <a:gd name="adj3" fmla="val 16667"/>
            </a:avLst>
          </a:prstGeom>
          <a:solidFill>
            <a:srgbClr val="00B050">
              <a:alpha val="23000"/>
            </a:srgbClr>
          </a:solid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solidFill>
                  <a:schemeClr val="accent3">
                    <a:lumMod val="50000"/>
                  </a:schemeClr>
                </a:solidFill>
                <a:latin typeface="Aharoni" pitchFamily="2" charset="-79"/>
                <a:ea typeface="Adobe Gothic Std B" pitchFamily="34" charset="-128"/>
                <a:cs typeface="Aharoni" pitchFamily="2" charset="-79"/>
              </a:rPr>
              <a:t>Questa è l’entrata della basilica</a:t>
            </a:r>
          </a:p>
        </p:txBody>
      </p:sp>
      <p:sp>
        <p:nvSpPr>
          <p:cNvPr id="4" name="Rectangle 3"/>
          <p:cNvSpPr/>
          <p:nvPr/>
        </p:nvSpPr>
        <p:spPr>
          <a:xfrm>
            <a:off x="4427984" y="2536894"/>
            <a:ext cx="648072" cy="1252146"/>
          </a:xfrm>
          <a:prstGeom prst="rect">
            <a:avLst/>
          </a:prstGeom>
          <a:solidFill>
            <a:schemeClr val="accent4">
              <a:lumMod val="60000"/>
              <a:lumOff val="40000"/>
              <a:alpha val="24000"/>
            </a:schemeClr>
          </a:solidFill>
          <a:ln w="44450">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nodeType="clickEffect">
                                  <p:stCondLst>
                                    <p:cond delay="0"/>
                                  </p:stCondLst>
                                  <p:childTnLst>
                                    <p:animScale>
                                      <p:cBhvr>
                                        <p:cTn id="6" dur="2000" fill="hold"/>
                                        <p:tgtEl>
                                          <p:spTgt spid="3072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1016000" y="260350"/>
            <a:ext cx="684053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it-IT" sz="4400"/>
              <a:t>Fonti :</a:t>
            </a:r>
          </a:p>
        </p:txBody>
      </p:sp>
      <p:sp>
        <p:nvSpPr>
          <p:cNvPr id="5" name="TextBox 4"/>
          <p:cNvSpPr txBox="1"/>
          <p:nvPr/>
        </p:nvSpPr>
        <p:spPr>
          <a:xfrm>
            <a:off x="250824" y="1484784"/>
            <a:ext cx="8893176" cy="5909310"/>
          </a:xfrm>
          <a:prstGeom prst="rect">
            <a:avLst/>
          </a:prstGeom>
          <a:noFill/>
        </p:spPr>
        <p:txBody>
          <a:bodyPr wrap="square">
            <a:spAutoFit/>
          </a:bodyPr>
          <a:lstStyle/>
          <a:p>
            <a:pPr>
              <a:defRPr/>
            </a:pPr>
            <a:r>
              <a:rPr lang="it-IT" dirty="0" smtClean="0">
                <a:solidFill>
                  <a:schemeClr val="tx1">
                    <a:lumMod val="95000"/>
                    <a:lumOff val="5000"/>
                  </a:schemeClr>
                </a:solidFill>
              </a:rPr>
              <a:t>SITI:</a:t>
            </a:r>
          </a:p>
          <a:p>
            <a:pPr>
              <a:defRPr/>
            </a:pPr>
            <a:endParaRPr lang="it-IT" dirty="0" smtClean="0">
              <a:solidFill>
                <a:schemeClr val="tx1">
                  <a:lumMod val="95000"/>
                  <a:lumOff val="5000"/>
                </a:schemeClr>
              </a:solidFill>
            </a:endParaRPr>
          </a:p>
          <a:p>
            <a:pPr>
              <a:defRPr/>
            </a:pPr>
            <a:r>
              <a:rPr lang="it-IT" dirty="0" smtClean="0">
                <a:solidFill>
                  <a:schemeClr val="tx1">
                    <a:lumMod val="95000"/>
                    <a:lumOff val="5000"/>
                  </a:schemeClr>
                </a:solidFill>
              </a:rPr>
              <a:t>Basilica </a:t>
            </a:r>
            <a:r>
              <a:rPr lang="it-IT" dirty="0">
                <a:solidFill>
                  <a:schemeClr val="tx1">
                    <a:lumMod val="95000"/>
                    <a:lumOff val="5000"/>
                  </a:schemeClr>
                </a:solidFill>
              </a:rPr>
              <a:t>di Santa Sabian all’Aventino – Wikipedia</a:t>
            </a:r>
          </a:p>
          <a:p>
            <a:pPr>
              <a:defRPr/>
            </a:pPr>
            <a:endParaRPr lang="it-IT" u="sng" dirty="0">
              <a:solidFill>
                <a:schemeClr val="tx1">
                  <a:lumMod val="95000"/>
                  <a:lumOff val="5000"/>
                </a:schemeClr>
              </a:solidFill>
              <a:latin typeface="arial"/>
            </a:endParaRPr>
          </a:p>
          <a:p>
            <a:pPr>
              <a:defRPr/>
            </a:pPr>
            <a:r>
              <a:rPr lang="it-IT" dirty="0">
                <a:solidFill>
                  <a:schemeClr val="tx1">
                    <a:lumMod val="95000"/>
                    <a:lumOff val="5000"/>
                  </a:schemeClr>
                </a:solidFill>
                <a:latin typeface="arial"/>
                <a:hlinkClick r:id="rId2"/>
              </a:rPr>
              <a:t>http://</a:t>
            </a:r>
            <a:r>
              <a:rPr lang="it-IT" dirty="0" smtClean="0">
                <a:solidFill>
                  <a:schemeClr val="tx1">
                    <a:lumMod val="95000"/>
                    <a:lumOff val="5000"/>
                  </a:schemeClr>
                </a:solidFill>
                <a:latin typeface="arial"/>
                <a:hlinkClick r:id="rId2"/>
              </a:rPr>
              <a:t>www.info.roma.it/monumenti_dettaglio.asp?ID_schede=477</a:t>
            </a:r>
            <a:endParaRPr lang="it-IT" dirty="0" smtClean="0">
              <a:solidFill>
                <a:schemeClr val="tx1">
                  <a:lumMod val="95000"/>
                  <a:lumOff val="5000"/>
                </a:schemeClr>
              </a:solidFill>
              <a:latin typeface="arial"/>
            </a:endParaRPr>
          </a:p>
          <a:p>
            <a:pPr>
              <a:defRPr/>
            </a:pPr>
            <a:r>
              <a:rPr lang="it-IT" b="1" u="sng" dirty="0">
                <a:solidFill>
                  <a:srgbClr val="660099"/>
                </a:solidFill>
                <a:latin typeface="arial"/>
              </a:rPr>
              <a:t>http://www.romasegreta.it/ripa/s-sabina.html</a:t>
            </a:r>
          </a:p>
          <a:p>
            <a:pPr>
              <a:defRPr/>
            </a:pPr>
            <a:r>
              <a:rPr lang="it-IT" dirty="0" smtClean="0"/>
              <a:t>TESTI:</a:t>
            </a:r>
          </a:p>
          <a:p>
            <a:pPr>
              <a:defRPr/>
            </a:pPr>
            <a:endParaRPr lang="it-IT" dirty="0"/>
          </a:p>
          <a:p>
            <a:pPr>
              <a:defRPr/>
            </a:pPr>
            <a:r>
              <a:rPr lang="it-IT" dirty="0" smtClean="0"/>
              <a:t>ROMA </a:t>
            </a:r>
            <a:r>
              <a:rPr lang="it-IT" dirty="0"/>
              <a:t>G</a:t>
            </a:r>
            <a:r>
              <a:rPr lang="it-IT" dirty="0" smtClean="0"/>
              <a:t>uida </a:t>
            </a:r>
            <a:r>
              <a:rPr lang="it-IT" dirty="0"/>
              <a:t>del Touring </a:t>
            </a:r>
            <a:r>
              <a:rPr lang="it-IT" dirty="0" smtClean="0"/>
              <a:t>Club </a:t>
            </a:r>
            <a:r>
              <a:rPr lang="it-IT" dirty="0"/>
              <a:t>Italiano  Milano 2004</a:t>
            </a:r>
          </a:p>
          <a:p>
            <a:pPr>
              <a:defRPr/>
            </a:pPr>
            <a:endParaRPr lang="it-IT" dirty="0">
              <a:solidFill>
                <a:srgbClr val="222222"/>
              </a:solidFill>
              <a:latin typeface="arial"/>
            </a:endParaRPr>
          </a:p>
          <a:p>
            <a:pPr>
              <a:defRPr/>
            </a:pPr>
            <a:r>
              <a:rPr lang="it-IT" dirty="0" smtClean="0">
                <a:solidFill>
                  <a:srgbClr val="222222"/>
                </a:solidFill>
                <a:latin typeface="arial"/>
              </a:rPr>
              <a:t>G.DORFLES, S.BUGANZA, J.STOPPA, </a:t>
            </a:r>
            <a:r>
              <a:rPr lang="it-IT" i="1" dirty="0" smtClean="0">
                <a:solidFill>
                  <a:srgbClr val="222222"/>
                </a:solidFill>
                <a:latin typeface="arial"/>
              </a:rPr>
              <a:t>Storia dell’arte </a:t>
            </a:r>
            <a:r>
              <a:rPr lang="it-IT" dirty="0" smtClean="0">
                <a:solidFill>
                  <a:srgbClr val="222222"/>
                </a:solidFill>
                <a:latin typeface="arial"/>
              </a:rPr>
              <a:t>vol.1 ISTITUTO </a:t>
            </a:r>
            <a:r>
              <a:rPr lang="it-IT" dirty="0">
                <a:solidFill>
                  <a:srgbClr val="222222"/>
                </a:solidFill>
                <a:latin typeface="arial"/>
              </a:rPr>
              <a:t>ITALIANO EDIZIONI </a:t>
            </a:r>
            <a:r>
              <a:rPr lang="it-IT" dirty="0" smtClean="0">
                <a:solidFill>
                  <a:srgbClr val="222222"/>
                </a:solidFill>
                <a:latin typeface="arial"/>
              </a:rPr>
              <a:t>ATLAS 2008 </a:t>
            </a:r>
          </a:p>
          <a:p>
            <a:pPr>
              <a:defRPr/>
            </a:pPr>
            <a:endParaRPr lang="it-IT" dirty="0">
              <a:solidFill>
                <a:srgbClr val="222222"/>
              </a:solidFill>
              <a:latin typeface="arial"/>
            </a:endParaRPr>
          </a:p>
          <a:p>
            <a:pPr>
              <a:defRPr/>
            </a:pPr>
            <a:r>
              <a:rPr lang="it-IT" dirty="0" smtClean="0">
                <a:solidFill>
                  <a:srgbClr val="222222"/>
                </a:solidFill>
                <a:latin typeface="arial"/>
              </a:rPr>
              <a:t>G.BORA, G.FIACCADORI, A.NEGRI, A.NOVA, </a:t>
            </a:r>
            <a:r>
              <a:rPr lang="it-IT" i="1" dirty="0" smtClean="0">
                <a:solidFill>
                  <a:srgbClr val="222222"/>
                </a:solidFill>
                <a:latin typeface="arial"/>
              </a:rPr>
              <a:t>I luoghi dell’arte </a:t>
            </a:r>
            <a:r>
              <a:rPr lang="it-IT" dirty="0" smtClean="0">
                <a:solidFill>
                  <a:srgbClr val="222222"/>
                </a:solidFill>
                <a:latin typeface="arial"/>
              </a:rPr>
              <a:t>vol.1</a:t>
            </a:r>
            <a:r>
              <a:rPr lang="it-IT" i="1" dirty="0" smtClean="0">
                <a:solidFill>
                  <a:srgbClr val="222222"/>
                </a:solidFill>
                <a:latin typeface="arial"/>
              </a:rPr>
              <a:t> </a:t>
            </a:r>
            <a:r>
              <a:rPr lang="it-IT" dirty="0" smtClean="0">
                <a:solidFill>
                  <a:srgbClr val="222222"/>
                </a:solidFill>
                <a:latin typeface="arial"/>
              </a:rPr>
              <a:t> ELECTA+MONDADORI 2007</a:t>
            </a:r>
          </a:p>
          <a:p>
            <a:pPr>
              <a:defRPr/>
            </a:pPr>
            <a:endParaRPr lang="it-IT" dirty="0">
              <a:solidFill>
                <a:srgbClr val="222222"/>
              </a:solidFill>
              <a:latin typeface="arial"/>
            </a:endParaRPr>
          </a:p>
          <a:p>
            <a:pPr>
              <a:defRPr/>
            </a:pPr>
            <a:r>
              <a:rPr lang="it-IT" dirty="0" smtClean="0">
                <a:solidFill>
                  <a:srgbClr val="222222"/>
                </a:solidFill>
                <a:latin typeface="arial"/>
              </a:rPr>
              <a:t>G.CRICCO, F.PAOLO DI TEODORO, </a:t>
            </a:r>
            <a:r>
              <a:rPr lang="it-IT" i="1" dirty="0" smtClean="0">
                <a:solidFill>
                  <a:srgbClr val="222222"/>
                </a:solidFill>
                <a:latin typeface="arial"/>
              </a:rPr>
              <a:t>Itinerario nell’arte </a:t>
            </a:r>
            <a:r>
              <a:rPr lang="it-IT" dirty="0" smtClean="0">
                <a:solidFill>
                  <a:srgbClr val="222222"/>
                </a:solidFill>
                <a:latin typeface="arial"/>
              </a:rPr>
              <a:t>vol.2 LA ZANICHELLI</a:t>
            </a:r>
          </a:p>
          <a:p>
            <a:pPr>
              <a:defRPr/>
            </a:pPr>
            <a:endParaRPr lang="it-IT" dirty="0">
              <a:solidFill>
                <a:srgbClr val="222222"/>
              </a:solidFill>
              <a:latin typeface="arial"/>
            </a:endParaRPr>
          </a:p>
          <a:p>
            <a:pPr>
              <a:defRPr/>
            </a:pPr>
            <a:r>
              <a:rPr lang="it-IT" dirty="0">
                <a:solidFill>
                  <a:srgbClr val="222222"/>
                </a:solidFill>
                <a:latin typeface="arial"/>
              </a:rPr>
              <a:t>Foto ( con me </a:t>
            </a:r>
            <a:r>
              <a:rPr lang="it-IT" dirty="0" smtClean="0">
                <a:solidFill>
                  <a:srgbClr val="222222"/>
                </a:solidFill>
                <a:latin typeface="arial"/>
              </a:rPr>
              <a:t>all’interno </a:t>
            </a:r>
            <a:r>
              <a:rPr lang="it-IT" dirty="0">
                <a:solidFill>
                  <a:srgbClr val="222222"/>
                </a:solidFill>
                <a:latin typeface="arial"/>
              </a:rPr>
              <a:t>) scattate quando sono andato a visitare la basilica</a:t>
            </a:r>
          </a:p>
          <a:p>
            <a:pPr>
              <a:defRPr/>
            </a:pPr>
            <a:endParaRPr lang="it-IT" dirty="0">
              <a:solidFill>
                <a:srgbClr val="222222"/>
              </a:solidFill>
              <a:latin typeface="arial"/>
            </a:endParaRPr>
          </a:p>
          <a:p>
            <a:pPr>
              <a:defRPr/>
            </a:pPr>
            <a:endParaRPr lang="it-IT" dirty="0">
              <a:solidFill>
                <a:srgbClr val="222222"/>
              </a:solidFill>
              <a:latin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147" y="-13648"/>
            <a:ext cx="8525198" cy="5453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Box 4"/>
          <p:cNvSpPr txBox="1">
            <a:spLocks noChangeArrowheads="1"/>
          </p:cNvSpPr>
          <p:nvPr/>
        </p:nvSpPr>
        <p:spPr bwMode="auto">
          <a:xfrm>
            <a:off x="-167625" y="12648"/>
            <a:ext cx="94747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it-IT" dirty="0"/>
              <a:t>              Ecco dove si trova la basilica di Santa Sabina all’Aventino</a:t>
            </a:r>
          </a:p>
          <a:p>
            <a:pPr algn="ctr" eaLnBrk="1" hangingPunct="1"/>
            <a:r>
              <a:rPr lang="it-IT" dirty="0"/>
              <a:t>Ho aggiunto le basiliche che lei ha </a:t>
            </a:r>
            <a:r>
              <a:rPr lang="it-IT" dirty="0" smtClean="0"/>
              <a:t>assegnato ad altri miei compagni </a:t>
            </a:r>
            <a:r>
              <a:rPr lang="it-IT" dirty="0"/>
              <a:t>che si trovano in questa </a:t>
            </a:r>
            <a:r>
              <a:rPr lang="it-IT" dirty="0" smtClean="0"/>
              <a:t>zona.</a:t>
            </a:r>
            <a:endParaRPr lang="it-IT" dirty="0"/>
          </a:p>
        </p:txBody>
      </p:sp>
      <p:sp>
        <p:nvSpPr>
          <p:cNvPr id="2" name="TextBox 1"/>
          <p:cNvSpPr txBox="1"/>
          <p:nvPr/>
        </p:nvSpPr>
        <p:spPr>
          <a:xfrm>
            <a:off x="2061377" y="1073388"/>
            <a:ext cx="286037" cy="369332"/>
          </a:xfrm>
          <a:prstGeom prst="rect">
            <a:avLst/>
          </a:prstGeom>
          <a:noFill/>
        </p:spPr>
        <p:txBody>
          <a:bodyPr wrap="square" rtlCol="0">
            <a:spAutoFit/>
          </a:bodyPr>
          <a:lstStyle/>
          <a:p>
            <a:r>
              <a:rPr lang="it-IT" dirty="0" smtClean="0">
                <a:solidFill>
                  <a:srgbClr val="FF0000"/>
                </a:solidFill>
              </a:rPr>
              <a:t>1</a:t>
            </a:r>
            <a:endParaRPr lang="it-IT" dirty="0">
              <a:solidFill>
                <a:srgbClr val="FF0000"/>
              </a:solidFill>
            </a:endParaRPr>
          </a:p>
        </p:txBody>
      </p:sp>
      <p:sp>
        <p:nvSpPr>
          <p:cNvPr id="3" name="TextBox 2"/>
          <p:cNvSpPr txBox="1"/>
          <p:nvPr/>
        </p:nvSpPr>
        <p:spPr>
          <a:xfrm>
            <a:off x="2450239" y="1547500"/>
            <a:ext cx="216024" cy="369332"/>
          </a:xfrm>
          <a:prstGeom prst="rect">
            <a:avLst/>
          </a:prstGeom>
          <a:noFill/>
        </p:spPr>
        <p:txBody>
          <a:bodyPr wrap="square" rtlCol="0">
            <a:spAutoFit/>
          </a:bodyPr>
          <a:lstStyle/>
          <a:p>
            <a:r>
              <a:rPr lang="it-IT" dirty="0" smtClean="0">
                <a:solidFill>
                  <a:srgbClr val="FF0000"/>
                </a:solidFill>
              </a:rPr>
              <a:t>2</a:t>
            </a:r>
            <a:endParaRPr lang="it-IT" dirty="0">
              <a:solidFill>
                <a:srgbClr val="FF0000"/>
              </a:solidFill>
            </a:endParaRPr>
          </a:p>
        </p:txBody>
      </p:sp>
      <p:sp>
        <p:nvSpPr>
          <p:cNvPr id="4" name="TextBox 3"/>
          <p:cNvSpPr txBox="1"/>
          <p:nvPr/>
        </p:nvSpPr>
        <p:spPr>
          <a:xfrm>
            <a:off x="3875840" y="1750088"/>
            <a:ext cx="216024" cy="369332"/>
          </a:xfrm>
          <a:prstGeom prst="rect">
            <a:avLst/>
          </a:prstGeom>
          <a:noFill/>
        </p:spPr>
        <p:txBody>
          <a:bodyPr wrap="square" rtlCol="0">
            <a:spAutoFit/>
          </a:bodyPr>
          <a:lstStyle/>
          <a:p>
            <a:r>
              <a:rPr lang="it-IT" dirty="0" smtClean="0">
                <a:solidFill>
                  <a:srgbClr val="FF0000"/>
                </a:solidFill>
              </a:rPr>
              <a:t>3</a:t>
            </a:r>
            <a:endParaRPr lang="it-IT" dirty="0">
              <a:solidFill>
                <a:srgbClr val="FF0000"/>
              </a:solidFill>
            </a:endParaRPr>
          </a:p>
        </p:txBody>
      </p:sp>
      <p:sp>
        <p:nvSpPr>
          <p:cNvPr id="5" name="TextBox 4"/>
          <p:cNvSpPr txBox="1"/>
          <p:nvPr/>
        </p:nvSpPr>
        <p:spPr>
          <a:xfrm>
            <a:off x="2468836" y="3113219"/>
            <a:ext cx="285557" cy="369332"/>
          </a:xfrm>
          <a:prstGeom prst="rect">
            <a:avLst/>
          </a:prstGeom>
          <a:noFill/>
        </p:spPr>
        <p:txBody>
          <a:bodyPr wrap="square" rtlCol="0">
            <a:spAutoFit/>
          </a:bodyPr>
          <a:lstStyle/>
          <a:p>
            <a:r>
              <a:rPr lang="it-IT" dirty="0" smtClean="0">
                <a:solidFill>
                  <a:srgbClr val="FF0000"/>
                </a:solidFill>
              </a:rPr>
              <a:t>4</a:t>
            </a:r>
            <a:endParaRPr lang="it-IT" dirty="0">
              <a:solidFill>
                <a:srgbClr val="FF0000"/>
              </a:solidFill>
            </a:endParaRPr>
          </a:p>
        </p:txBody>
      </p:sp>
      <p:sp>
        <p:nvSpPr>
          <p:cNvPr id="6" name="TextBox 5"/>
          <p:cNvSpPr txBox="1"/>
          <p:nvPr/>
        </p:nvSpPr>
        <p:spPr>
          <a:xfrm>
            <a:off x="7883562" y="4173898"/>
            <a:ext cx="216024" cy="369332"/>
          </a:xfrm>
          <a:prstGeom prst="rect">
            <a:avLst/>
          </a:prstGeom>
          <a:noFill/>
        </p:spPr>
        <p:txBody>
          <a:bodyPr wrap="square" rtlCol="0">
            <a:spAutoFit/>
          </a:bodyPr>
          <a:lstStyle/>
          <a:p>
            <a:r>
              <a:rPr lang="it-IT" dirty="0" smtClean="0">
                <a:solidFill>
                  <a:srgbClr val="FF0000"/>
                </a:solidFill>
              </a:rPr>
              <a:t>5</a:t>
            </a:r>
            <a:endParaRPr lang="it-IT" dirty="0">
              <a:solidFill>
                <a:srgbClr val="FF0000"/>
              </a:solidFill>
            </a:endParaRPr>
          </a:p>
        </p:txBody>
      </p:sp>
      <p:sp>
        <p:nvSpPr>
          <p:cNvPr id="7" name="TextBox 6"/>
          <p:cNvSpPr txBox="1"/>
          <p:nvPr/>
        </p:nvSpPr>
        <p:spPr>
          <a:xfrm>
            <a:off x="107504" y="5254705"/>
            <a:ext cx="2880320" cy="369332"/>
          </a:xfrm>
          <a:prstGeom prst="rect">
            <a:avLst/>
          </a:prstGeom>
          <a:noFill/>
        </p:spPr>
        <p:txBody>
          <a:bodyPr wrap="square" rtlCol="0">
            <a:spAutoFit/>
          </a:bodyPr>
          <a:lstStyle/>
          <a:p>
            <a:pPr marL="342900" indent="-342900">
              <a:buAutoNum type="arabicPlain"/>
            </a:pPr>
            <a:r>
              <a:rPr lang="it-IT" dirty="0" smtClean="0">
                <a:solidFill>
                  <a:srgbClr val="FF0000"/>
                </a:solidFill>
              </a:rPr>
              <a:t>San Crisogono </a:t>
            </a:r>
            <a:endParaRPr lang="it-IT" dirty="0">
              <a:solidFill>
                <a:srgbClr val="FF0000"/>
              </a:solidFill>
            </a:endParaRPr>
          </a:p>
        </p:txBody>
      </p:sp>
      <p:sp>
        <p:nvSpPr>
          <p:cNvPr id="8" name="TextBox 7"/>
          <p:cNvSpPr txBox="1"/>
          <p:nvPr/>
        </p:nvSpPr>
        <p:spPr>
          <a:xfrm>
            <a:off x="107504" y="5638881"/>
            <a:ext cx="2880320" cy="369332"/>
          </a:xfrm>
          <a:prstGeom prst="rect">
            <a:avLst/>
          </a:prstGeom>
          <a:noFill/>
        </p:spPr>
        <p:txBody>
          <a:bodyPr wrap="square" rtlCol="0">
            <a:spAutoFit/>
          </a:bodyPr>
          <a:lstStyle/>
          <a:p>
            <a:r>
              <a:rPr lang="it-IT" dirty="0" smtClean="0">
                <a:solidFill>
                  <a:srgbClr val="FF0000"/>
                </a:solidFill>
              </a:rPr>
              <a:t>2  Santa Cecilia in Trastevere</a:t>
            </a:r>
            <a:endParaRPr lang="it-IT" dirty="0">
              <a:solidFill>
                <a:srgbClr val="FF0000"/>
              </a:solidFill>
            </a:endParaRPr>
          </a:p>
        </p:txBody>
      </p:sp>
      <p:sp>
        <p:nvSpPr>
          <p:cNvPr id="11" name="TextBox 10"/>
          <p:cNvSpPr txBox="1"/>
          <p:nvPr/>
        </p:nvSpPr>
        <p:spPr>
          <a:xfrm>
            <a:off x="107504" y="6008213"/>
            <a:ext cx="2880320" cy="369332"/>
          </a:xfrm>
          <a:prstGeom prst="rect">
            <a:avLst/>
          </a:prstGeom>
          <a:noFill/>
        </p:spPr>
        <p:txBody>
          <a:bodyPr wrap="square" rtlCol="0">
            <a:spAutoFit/>
          </a:bodyPr>
          <a:lstStyle/>
          <a:p>
            <a:r>
              <a:rPr lang="it-IT" dirty="0" smtClean="0">
                <a:solidFill>
                  <a:srgbClr val="FF0000"/>
                </a:solidFill>
              </a:rPr>
              <a:t>3  Santa Maria in Cosmedin</a:t>
            </a:r>
            <a:endParaRPr lang="it-IT" dirty="0">
              <a:solidFill>
                <a:srgbClr val="FF0000"/>
              </a:solidFill>
            </a:endParaRPr>
          </a:p>
        </p:txBody>
      </p:sp>
      <p:sp>
        <p:nvSpPr>
          <p:cNvPr id="12" name="TextBox 11"/>
          <p:cNvSpPr txBox="1"/>
          <p:nvPr/>
        </p:nvSpPr>
        <p:spPr>
          <a:xfrm>
            <a:off x="107504" y="6377545"/>
            <a:ext cx="2880320" cy="369332"/>
          </a:xfrm>
          <a:prstGeom prst="rect">
            <a:avLst/>
          </a:prstGeom>
          <a:noFill/>
        </p:spPr>
        <p:txBody>
          <a:bodyPr wrap="square" rtlCol="0">
            <a:spAutoFit/>
          </a:bodyPr>
          <a:lstStyle/>
          <a:p>
            <a:r>
              <a:rPr lang="it-IT" dirty="0" smtClean="0">
                <a:solidFill>
                  <a:srgbClr val="FF0000"/>
                </a:solidFill>
              </a:rPr>
              <a:t>4  Santo Alessio all’Aventino</a:t>
            </a:r>
            <a:endParaRPr lang="it-IT" dirty="0">
              <a:solidFill>
                <a:srgbClr val="FF0000"/>
              </a:solidFill>
            </a:endParaRPr>
          </a:p>
        </p:txBody>
      </p:sp>
      <p:sp>
        <p:nvSpPr>
          <p:cNvPr id="13" name="TextBox 12"/>
          <p:cNvSpPr txBox="1"/>
          <p:nvPr/>
        </p:nvSpPr>
        <p:spPr>
          <a:xfrm>
            <a:off x="3779912" y="5439371"/>
            <a:ext cx="2952328" cy="369332"/>
          </a:xfrm>
          <a:prstGeom prst="rect">
            <a:avLst/>
          </a:prstGeom>
          <a:noFill/>
        </p:spPr>
        <p:txBody>
          <a:bodyPr wrap="square" rtlCol="0">
            <a:spAutoFit/>
          </a:bodyPr>
          <a:lstStyle/>
          <a:p>
            <a:r>
              <a:rPr lang="it-IT" dirty="0" smtClean="0">
                <a:solidFill>
                  <a:srgbClr val="FF0000"/>
                </a:solidFill>
              </a:rPr>
              <a:t>5  Santo Stefano rotondo</a:t>
            </a:r>
            <a:endParaRPr lang="it-IT" dirty="0">
              <a:solidFill>
                <a:srgbClr val="FF0000"/>
              </a:solidFill>
            </a:endParaRPr>
          </a:p>
        </p:txBody>
      </p:sp>
      <p:sp>
        <p:nvSpPr>
          <p:cNvPr id="14" name="TextBox 13"/>
          <p:cNvSpPr txBox="1"/>
          <p:nvPr/>
        </p:nvSpPr>
        <p:spPr>
          <a:xfrm>
            <a:off x="3779912" y="5808703"/>
            <a:ext cx="2736304" cy="369332"/>
          </a:xfrm>
          <a:prstGeom prst="rect">
            <a:avLst/>
          </a:prstGeom>
          <a:noFill/>
        </p:spPr>
        <p:txBody>
          <a:bodyPr wrap="square" rtlCol="0">
            <a:spAutoFit/>
          </a:bodyPr>
          <a:lstStyle/>
          <a:p>
            <a:r>
              <a:rPr lang="it-IT" dirty="0" smtClean="0">
                <a:solidFill>
                  <a:srgbClr val="FF0000"/>
                </a:solidFill>
              </a:rPr>
              <a:t>6  Santa Sabina all’Aventino</a:t>
            </a:r>
            <a:endParaRPr lang="it-IT" dirty="0">
              <a:solidFill>
                <a:srgbClr val="FF0000"/>
              </a:solidFill>
            </a:endParaRPr>
          </a:p>
        </p:txBody>
      </p:sp>
      <p:sp>
        <p:nvSpPr>
          <p:cNvPr id="15" name="TextBox 14"/>
          <p:cNvSpPr txBox="1"/>
          <p:nvPr/>
        </p:nvSpPr>
        <p:spPr>
          <a:xfrm>
            <a:off x="2990951" y="2856128"/>
            <a:ext cx="360040" cy="369332"/>
          </a:xfrm>
          <a:prstGeom prst="rect">
            <a:avLst/>
          </a:prstGeom>
          <a:noFill/>
        </p:spPr>
        <p:txBody>
          <a:bodyPr wrap="square" rtlCol="0">
            <a:spAutoFit/>
          </a:bodyPr>
          <a:lstStyle/>
          <a:p>
            <a:r>
              <a:rPr lang="it-IT" dirty="0" smtClean="0">
                <a:solidFill>
                  <a:srgbClr val="FF0000"/>
                </a:solidFill>
              </a:rPr>
              <a:t>6</a:t>
            </a:r>
            <a:endParaRPr lang="it-IT"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C:\Users\LPStudio\Documents\basilica Santa Sabina\pianta s-sabin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95514" y="1"/>
            <a:ext cx="4752975" cy="667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2"/>
          <p:cNvSpPr txBox="1">
            <a:spLocks noChangeArrowheads="1"/>
          </p:cNvSpPr>
          <p:nvPr/>
        </p:nvSpPr>
        <p:spPr bwMode="auto">
          <a:xfrm>
            <a:off x="5976939" y="4509120"/>
            <a:ext cx="215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1</a:t>
            </a:r>
          </a:p>
        </p:txBody>
      </p:sp>
      <p:sp>
        <p:nvSpPr>
          <p:cNvPr id="4100" name="TextBox 4"/>
          <p:cNvSpPr txBox="1">
            <a:spLocks noChangeArrowheads="1"/>
          </p:cNvSpPr>
          <p:nvPr/>
        </p:nvSpPr>
        <p:spPr bwMode="auto">
          <a:xfrm flipH="1">
            <a:off x="4568826" y="5440363"/>
            <a:ext cx="46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2</a:t>
            </a:r>
          </a:p>
        </p:txBody>
      </p:sp>
      <p:sp>
        <p:nvSpPr>
          <p:cNvPr id="4101" name="TextBox 5"/>
          <p:cNvSpPr txBox="1">
            <a:spLocks noChangeArrowheads="1"/>
          </p:cNvSpPr>
          <p:nvPr/>
        </p:nvSpPr>
        <p:spPr bwMode="auto">
          <a:xfrm>
            <a:off x="4508500" y="3603625"/>
            <a:ext cx="355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3</a:t>
            </a:r>
          </a:p>
        </p:txBody>
      </p:sp>
      <p:sp>
        <p:nvSpPr>
          <p:cNvPr id="4102" name="TextBox 6"/>
          <p:cNvSpPr txBox="1">
            <a:spLocks noChangeArrowheads="1"/>
          </p:cNvSpPr>
          <p:nvPr/>
        </p:nvSpPr>
        <p:spPr bwMode="auto">
          <a:xfrm>
            <a:off x="3449639" y="3162300"/>
            <a:ext cx="22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4</a:t>
            </a:r>
          </a:p>
        </p:txBody>
      </p:sp>
      <p:sp>
        <p:nvSpPr>
          <p:cNvPr id="4103" name="TextBox 7"/>
          <p:cNvSpPr txBox="1">
            <a:spLocks noChangeArrowheads="1"/>
          </p:cNvSpPr>
          <p:nvPr/>
        </p:nvSpPr>
        <p:spPr bwMode="auto">
          <a:xfrm>
            <a:off x="4454525" y="1855789"/>
            <a:ext cx="22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5</a:t>
            </a:r>
          </a:p>
        </p:txBody>
      </p:sp>
      <p:sp>
        <p:nvSpPr>
          <p:cNvPr id="4104" name="TextBox 9"/>
          <p:cNvSpPr txBox="1">
            <a:spLocks noChangeArrowheads="1"/>
          </p:cNvSpPr>
          <p:nvPr/>
        </p:nvSpPr>
        <p:spPr bwMode="auto">
          <a:xfrm>
            <a:off x="146051" y="188914"/>
            <a:ext cx="23034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1 Entrata principale  </a:t>
            </a:r>
          </a:p>
        </p:txBody>
      </p:sp>
      <p:sp>
        <p:nvSpPr>
          <p:cNvPr id="4105" name="TextBox 10"/>
          <p:cNvSpPr txBox="1">
            <a:spLocks noChangeArrowheads="1"/>
          </p:cNvSpPr>
          <p:nvPr/>
        </p:nvSpPr>
        <p:spPr bwMode="auto">
          <a:xfrm>
            <a:off x="179388" y="560389"/>
            <a:ext cx="20161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2  Entrata antica</a:t>
            </a:r>
          </a:p>
        </p:txBody>
      </p:sp>
      <p:sp>
        <p:nvSpPr>
          <p:cNvPr id="4106" name="TextBox 11"/>
          <p:cNvSpPr txBox="1">
            <a:spLocks noChangeArrowheads="1"/>
          </p:cNvSpPr>
          <p:nvPr/>
        </p:nvSpPr>
        <p:spPr bwMode="auto">
          <a:xfrm>
            <a:off x="179388" y="935039"/>
            <a:ext cx="18335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3 Navata centrale</a:t>
            </a:r>
          </a:p>
        </p:txBody>
      </p:sp>
      <p:sp>
        <p:nvSpPr>
          <p:cNvPr id="4107" name="TextBox 16"/>
          <p:cNvSpPr txBox="1">
            <a:spLocks noChangeArrowheads="1"/>
          </p:cNvSpPr>
          <p:nvPr/>
        </p:nvSpPr>
        <p:spPr bwMode="auto">
          <a:xfrm>
            <a:off x="5435600" y="3135314"/>
            <a:ext cx="22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4</a:t>
            </a:r>
          </a:p>
        </p:txBody>
      </p:sp>
      <p:sp>
        <p:nvSpPr>
          <p:cNvPr id="4108" name="TextBox 13"/>
          <p:cNvSpPr txBox="1">
            <a:spLocks noChangeArrowheads="1"/>
          </p:cNvSpPr>
          <p:nvPr/>
        </p:nvSpPr>
        <p:spPr bwMode="auto">
          <a:xfrm>
            <a:off x="146051" y="1290639"/>
            <a:ext cx="20494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4 Navate laterali</a:t>
            </a:r>
          </a:p>
        </p:txBody>
      </p:sp>
      <p:sp>
        <p:nvSpPr>
          <p:cNvPr id="4109" name="TextBox 14"/>
          <p:cNvSpPr txBox="1">
            <a:spLocks noChangeArrowheads="1"/>
          </p:cNvSpPr>
          <p:nvPr/>
        </p:nvSpPr>
        <p:spPr bwMode="auto">
          <a:xfrm>
            <a:off x="179388" y="1658939"/>
            <a:ext cx="20161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5 Schola cantorum</a:t>
            </a:r>
          </a:p>
        </p:txBody>
      </p:sp>
      <p:sp>
        <p:nvSpPr>
          <p:cNvPr id="4110" name="TextBox 15"/>
          <p:cNvSpPr txBox="1">
            <a:spLocks noChangeArrowheads="1"/>
          </p:cNvSpPr>
          <p:nvPr/>
        </p:nvSpPr>
        <p:spPr bwMode="auto">
          <a:xfrm>
            <a:off x="179388" y="2039939"/>
            <a:ext cx="22701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6 Cattedra episcopale</a:t>
            </a:r>
          </a:p>
        </p:txBody>
      </p:sp>
      <p:sp>
        <p:nvSpPr>
          <p:cNvPr id="4111" name="TextBox 17"/>
          <p:cNvSpPr txBox="1">
            <a:spLocks noChangeArrowheads="1"/>
          </p:cNvSpPr>
          <p:nvPr/>
        </p:nvSpPr>
        <p:spPr bwMode="auto">
          <a:xfrm>
            <a:off x="4451350" y="549275"/>
            <a:ext cx="412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6</a:t>
            </a:r>
          </a:p>
        </p:txBody>
      </p:sp>
      <p:sp>
        <p:nvSpPr>
          <p:cNvPr id="4112" name="TextBox 18"/>
          <p:cNvSpPr txBox="1">
            <a:spLocks noChangeArrowheads="1"/>
          </p:cNvSpPr>
          <p:nvPr/>
        </p:nvSpPr>
        <p:spPr bwMode="auto">
          <a:xfrm>
            <a:off x="6461125" y="119063"/>
            <a:ext cx="3603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7</a:t>
            </a:r>
          </a:p>
        </p:txBody>
      </p:sp>
      <p:cxnSp>
        <p:nvCxnSpPr>
          <p:cNvPr id="21" name="Straight Arrow Connector 20"/>
          <p:cNvCxnSpPr/>
          <p:nvPr/>
        </p:nvCxnSpPr>
        <p:spPr>
          <a:xfrm flipH="1">
            <a:off x="5357813" y="304800"/>
            <a:ext cx="1103312" cy="488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14" name="TextBox 23"/>
          <p:cNvSpPr txBox="1">
            <a:spLocks noChangeArrowheads="1"/>
          </p:cNvSpPr>
          <p:nvPr/>
        </p:nvSpPr>
        <p:spPr bwMode="auto">
          <a:xfrm>
            <a:off x="2627314" y="188913"/>
            <a:ext cx="215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7</a:t>
            </a:r>
          </a:p>
        </p:txBody>
      </p:sp>
      <p:cxnSp>
        <p:nvCxnSpPr>
          <p:cNvPr id="26" name="Straight Arrow Connector 25"/>
          <p:cNvCxnSpPr>
            <a:stCxn id="4114" idx="3"/>
          </p:cNvCxnSpPr>
          <p:nvPr/>
        </p:nvCxnSpPr>
        <p:spPr>
          <a:xfrm>
            <a:off x="2843214" y="373579"/>
            <a:ext cx="914399" cy="913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16" name="TextBox 27"/>
          <p:cNvSpPr txBox="1">
            <a:spLocks noChangeArrowheads="1"/>
          </p:cNvSpPr>
          <p:nvPr/>
        </p:nvSpPr>
        <p:spPr bwMode="auto">
          <a:xfrm>
            <a:off x="209551" y="2425700"/>
            <a:ext cx="1222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7 Colonne</a:t>
            </a:r>
          </a:p>
        </p:txBody>
      </p:sp>
      <p:sp>
        <p:nvSpPr>
          <p:cNvPr id="4117" name="TextBox 30725"/>
          <p:cNvSpPr txBox="1">
            <a:spLocks noChangeArrowheads="1"/>
          </p:cNvSpPr>
          <p:nvPr/>
        </p:nvSpPr>
        <p:spPr bwMode="auto">
          <a:xfrm>
            <a:off x="6660080" y="843942"/>
            <a:ext cx="215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9</a:t>
            </a:r>
          </a:p>
        </p:txBody>
      </p:sp>
      <p:cxnSp>
        <p:nvCxnSpPr>
          <p:cNvPr id="3" name="Straight Arrow Connector 2"/>
          <p:cNvCxnSpPr/>
          <p:nvPr/>
        </p:nvCxnSpPr>
        <p:spPr>
          <a:xfrm flipH="1" flipV="1">
            <a:off x="4614865" y="345519"/>
            <a:ext cx="21430" cy="3995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523321" y="-65603"/>
            <a:ext cx="281757" cy="369332"/>
          </a:xfrm>
          <a:prstGeom prst="rect">
            <a:avLst/>
          </a:prstGeom>
          <a:noFill/>
        </p:spPr>
        <p:txBody>
          <a:bodyPr wrap="square" rtlCol="0">
            <a:spAutoFit/>
          </a:bodyPr>
          <a:lstStyle/>
          <a:p>
            <a:r>
              <a:rPr lang="it-IT" dirty="0" smtClean="0"/>
              <a:t>8</a:t>
            </a:r>
            <a:endParaRPr lang="it-IT" dirty="0"/>
          </a:p>
        </p:txBody>
      </p:sp>
      <p:cxnSp>
        <p:nvCxnSpPr>
          <p:cNvPr id="8" name="Curved Connector 7"/>
          <p:cNvCxnSpPr/>
          <p:nvPr/>
        </p:nvCxnSpPr>
        <p:spPr>
          <a:xfrm rot="10800000" flipV="1">
            <a:off x="5004051" y="119063"/>
            <a:ext cx="660149" cy="254516"/>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urved Connector 12"/>
          <p:cNvCxnSpPr>
            <a:stCxn id="4117" idx="1"/>
          </p:cNvCxnSpPr>
          <p:nvPr/>
        </p:nvCxnSpPr>
        <p:spPr>
          <a:xfrm rot="10800000" flipV="1">
            <a:off x="5004052" y="1028608"/>
            <a:ext cx="1656029" cy="184666"/>
          </a:xfrm>
          <a:prstGeom prst="curvedConnector3">
            <a:avLst>
              <a:gd name="adj1" fmla="val 21156"/>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9551" y="2795032"/>
            <a:ext cx="1803400" cy="369332"/>
          </a:xfrm>
          <a:prstGeom prst="rect">
            <a:avLst/>
          </a:prstGeom>
          <a:noFill/>
        </p:spPr>
        <p:txBody>
          <a:bodyPr wrap="square" rtlCol="0">
            <a:spAutoFit/>
          </a:bodyPr>
          <a:lstStyle/>
          <a:p>
            <a:r>
              <a:rPr lang="it-IT" dirty="0" smtClean="0"/>
              <a:t>8 Abside</a:t>
            </a:r>
            <a:endParaRPr lang="it-IT" dirty="0"/>
          </a:p>
        </p:txBody>
      </p:sp>
      <p:sp>
        <p:nvSpPr>
          <p:cNvPr id="17" name="TextBox 16"/>
          <p:cNvSpPr txBox="1"/>
          <p:nvPr/>
        </p:nvSpPr>
        <p:spPr>
          <a:xfrm>
            <a:off x="251457" y="3135314"/>
            <a:ext cx="1689423" cy="369332"/>
          </a:xfrm>
          <a:prstGeom prst="rect">
            <a:avLst/>
          </a:prstGeom>
          <a:noFill/>
        </p:spPr>
        <p:txBody>
          <a:bodyPr wrap="square" rtlCol="0">
            <a:spAutoFit/>
          </a:bodyPr>
          <a:lstStyle/>
          <a:p>
            <a:r>
              <a:rPr lang="it-IT" dirty="0" smtClean="0"/>
              <a:t>9 Presbiterio</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2"/>
          <p:cNvSpPr txBox="1">
            <a:spLocks noChangeArrowheads="1"/>
          </p:cNvSpPr>
          <p:nvPr/>
        </p:nvSpPr>
        <p:spPr bwMode="auto">
          <a:xfrm>
            <a:off x="684213" y="6299200"/>
            <a:ext cx="82089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Questa </a:t>
            </a:r>
            <a:r>
              <a:rPr lang="it-IT" dirty="0" smtClean="0"/>
              <a:t>immagine </a:t>
            </a:r>
            <a:r>
              <a:rPr lang="it-IT" dirty="0"/>
              <a:t>rappresenta l’interno della basilica di cui stiamo  parlando.</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7107" y="614104"/>
            <a:ext cx="8393064"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2708920"/>
            <a:ext cx="8363173"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8" name="TextBox 2"/>
          <p:cNvSpPr txBox="1">
            <a:spLocks noChangeArrowheads="1"/>
          </p:cNvSpPr>
          <p:nvPr/>
        </p:nvSpPr>
        <p:spPr bwMode="auto">
          <a:xfrm>
            <a:off x="385132" y="6237312"/>
            <a:ext cx="8535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t>Questa immagine </a:t>
            </a:r>
            <a:r>
              <a:rPr lang="it-IT" dirty="0" smtClean="0"/>
              <a:t>rappresenta, invece, la </a:t>
            </a:r>
            <a:r>
              <a:rPr lang="it-IT" dirty="0"/>
              <a:t>basilica di cui stiamo parlando vista dall’esterno.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161926" y="260351"/>
            <a:ext cx="8964613"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it-IT" dirty="0">
                <a:solidFill>
                  <a:schemeClr val="accent3">
                    <a:lumMod val="50000"/>
                  </a:schemeClr>
                </a:solidFill>
              </a:rPr>
              <a:t>La basilica paleocristiana di S.Sabina fu fondata da Pietro d'Illiria nel 425 d.C. durante il pontificato di Celestino I ed ultimata nel 432 sotto Sisto III, sul luogo precedentemente occupato dal "titulus Sabinae", utilizzando le 24 1 Campanilecolonne bianche di marmo ancirano appartenenti al "Tempio di Giunone Regina" che sorgeva nelle vicinanze. Fu restaurata da papa Leone III e poi da papa Eugenio II, che la abbellì con uno splendido ciborio d'argento (scomparso durante il Sacco di Roma nel 1527) e con la "schola cantorum", ovvero il recinto ricavato nella navata centrale per accogliere i coristi durante le funzioni religiose: questi lavori furono soltanto l'inizio di una serie di rimaneggiamenti che finirono per stravolgere l'intera costruzione. A causa della posizione privilegiata che le permetteva di dominare la zona sottostante ed una parte del corso del Tevere, nel X secolo la basilica venne trasformata in un fortilizio per ordine di Alberico II. In seguito divenne residenza fortificata di alcune nobili famiglie, i Crescenzi prima ed i Savelli dopo: proprio un membro di quest'ultima famiglia, Cencio, divenuto papa con il nome di Onorio III, nel 1219 concesse la chiesa e parte del palazzo a S.Domenico di Guzman, fondatore dell'Ordine dei Predicatori (meglio conosciuti come "Domenicani"), che qui visse e operò, tanto che la sua cella, trasformata in cappella, è tuttora visitabile. Quando nel 1222 i religiosi lasciarono alle Domenicane il convento di S.Sisto per insediarsi nel complesso di S.Sabina, questo era stato già trasformato ed adattato alle esigenze monastiche: a quest'epoca risale la costruzione del chiostro e del campanile (nella foto 1).</a:t>
            </a:r>
          </a:p>
        </p:txBody>
      </p:sp>
      <p:pic>
        <p:nvPicPr>
          <p:cNvPr id="7171"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51277" y="5300664"/>
            <a:ext cx="1800225" cy="155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2" name="TextBox 4"/>
          <p:cNvSpPr txBox="1">
            <a:spLocks noChangeArrowheads="1"/>
          </p:cNvSpPr>
          <p:nvPr/>
        </p:nvSpPr>
        <p:spPr bwMode="auto">
          <a:xfrm>
            <a:off x="6597652" y="6216651"/>
            <a:ext cx="936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a:t> foto 1</a:t>
            </a:r>
          </a:p>
        </p:txBody>
      </p:sp>
      <p:sp>
        <p:nvSpPr>
          <p:cNvPr id="6" name="Left Arrow 5"/>
          <p:cNvSpPr/>
          <p:nvPr/>
        </p:nvSpPr>
        <p:spPr>
          <a:xfrm>
            <a:off x="5734051" y="6216650"/>
            <a:ext cx="863600" cy="484188"/>
          </a:xfrm>
          <a:prstGeom prst="leftArrow">
            <a:avLst>
              <a:gd name="adj1" fmla="val 55632"/>
              <a:gd name="adj2" fmla="val 7252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7174" name="TextBox 1"/>
          <p:cNvSpPr txBox="1">
            <a:spLocks noChangeArrowheads="1"/>
          </p:cNvSpPr>
          <p:nvPr/>
        </p:nvSpPr>
        <p:spPr bwMode="auto">
          <a:xfrm>
            <a:off x="1512889" y="1"/>
            <a:ext cx="5553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it-IT" dirty="0">
                <a:solidFill>
                  <a:srgbClr val="C00000"/>
                </a:solidFill>
              </a:rPr>
              <a:t>La storia della basilica di Santa </a:t>
            </a:r>
            <a:r>
              <a:rPr lang="it-IT" dirty="0" smtClean="0">
                <a:solidFill>
                  <a:srgbClr val="C00000"/>
                </a:solidFill>
              </a:rPr>
              <a:t>Sabina </a:t>
            </a:r>
            <a:r>
              <a:rPr lang="it-IT" dirty="0">
                <a:solidFill>
                  <a:srgbClr val="C00000"/>
                </a:solidFill>
              </a:rPr>
              <a:t>all’Aventino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1" y="1"/>
            <a:ext cx="9144000" cy="646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it-IT" dirty="0">
                <a:solidFill>
                  <a:schemeClr val="accent3">
                    <a:lumMod val="50000"/>
                  </a:schemeClr>
                </a:solidFill>
              </a:rPr>
              <a:t> Questa chiesa, definita "la perla dell'Aventino", fu restaurata nel 1587 da Domenico Fontana per incarico di Sisto V: in questa occasione furono radicalmente trasformati gli aspetti 2 Portale duecentescomedioevali della chiesa, con la demolizione della "schola cantorum" e del ciborio, la costruzione di un nuovo altare maggiore con un grande baldacchino, la muratura di quasi tutte le finestre, l'asportazione dei marmi dell'abside e del soffitto a lacunari. Nel 1643 fu ulteriormente restaurata da Francesco Borromini e nel 1938 da Antonio Muñoz, su commissione dell'Ordine Domenicano, in occasione del quale la chiesa fu riportata all'antico aspetto medioevale, eliminando le sovrastrutture barocche. Nel 1874 il Comune di Roma utilizzò l'edificio conventuale come lazzaretto, in occasione di un'epidemia di colera che colpì la città. Vari scavi furono compiuti sotto la chiesa negli anni 1855-1857 e 1936-1939, nel corso dei quali apparvero resti delle Mura Serviane, con la chiara sovrapposizione di due fasi: quella arcaica, in cappellaccio, e quella dell'inizio del IV secolo, in tufo di Grotta Oscura. Vari edifici furono costruiti a ridosso delle mura: i più antichi, con muri in opera incerta e pavimenti in mosaico con inserzione di pezzi di marmo, furono identificati come abitazioni private del II secolo a.C. Più tardi alcuni edifici in reticolato furono costruiti al di fuori delle Mura, nelle quali vennero allora aperti quattro passaggi per permettere la comunicazione fra l'interno e l'esterno. Nel II secolo d.C. alcuni ambienti vennero restaurati ed utilizzati da una comunità isiaca, come appare dai soggetti delle pitture conservate e dai graffiti. Rifacimenti in mattoni nel III secolo d.C. trasformarono parte di questi edifici in un impianto termale, ornato da affreschi. Altri saggi sotto il quadriportico della chiesa rivelarono la presenza di una "domus" del III-IV secolo, nella quale si vuole identificare la residenza di Sabina, e quella di una 3 Internostrada antica, che correva parallela al "vicus Armilustri", da identificare, a causa del suo percorso sulla cresta più elevata della collina, con il "vicus Altus".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07949" y="12701"/>
            <a:ext cx="9036051" cy="674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it-IT" dirty="0">
                <a:solidFill>
                  <a:schemeClr val="accent3">
                    <a:lumMod val="50000"/>
                  </a:schemeClr>
                </a:solidFill>
              </a:rPr>
              <a:t>Assai interessanti gli scavi effettuati all'interno della basilica, dove sono apparse abitazioni con magnifici pavimenti marmorei dell'inizio dell'età imperiale: in particolare un piccolo tempio in antis, con due colonne di peperino fra le ante, risalente al III secolo a.C., che fu messo fuori uso da un muro in opera reticolata, risalente alla fine della Repubblica o agli inizi dell'età imperiale, che ne chiuse gli intercolumni. Si tratta di uno dei tanti santuari della zona, probabilmente quello "di Libertas": notevole il fatto che il tempio venne poi sostituito da una ricca "domus" nel I secolo d.C. Il duecentesco portico con arcate su colonne (quelle originali, di marmo nero, sono oggi conservate al Museo Chiaramonti in Vaticano) che si affaccia sulla piazza Pietro d'Illiria, sovrastato dalle finestre della navata destra, costituisce un ingresso laterale e quasi sempre chiuso. Per entrare nella chiesa è necessario attraversare il portico a pilastri in laterizio e giungere all'atrio, racchiuso da otto colonne di età romana, quattro di marmo bianco e quattro di granito, dove vi è conservato materiale di spoglio della chiesa: avanzi di transenne originali delle finestre, lapidi e frammenti provenienti dalle sepolture del quadriportico, due fronti di sarcofagi romani riutilizzate, sulla facciata originariamente non lavorata, come lastre tombali cristiane. Una presenta da un lato la scena del matrimonio pagano, la "dextrarum iunctio", e dall'altra ricorda la sepoltura di Ildebrando da Chiusi; la seconda lastra presenta su un lato la porta degli inferi socchiusa e sull'altro il ricordo della sepoltura di Sisto Fabri. In fondo all'atrio si erge la statua di S.Rosa da Lima (1668). Sulla sinistra, attraverso uno spioncino, si può ammirare il famoso arancio di S.Domenico, il primo, secondo la tradizione, portato a Roma nel 1216 direttamente dal Portogallo dal santo in persona. L'albero, messo in risalto da un muretto circolare con la scritta "lignum habet spem", ossia "il legno mantiene la speranza", naturalmente non può essere quello originario (otto secoli sono veramente troppi) ma la tradizione vuole che questo sia nato miracolosamente su quello antico e per questo tuttora assai venerato.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20638" y="1"/>
            <a:ext cx="9037639"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it-IT" dirty="0">
                <a:solidFill>
                  <a:schemeClr val="accent3">
                    <a:lumMod val="75000"/>
                  </a:schemeClr>
                </a:solidFill>
              </a:rPr>
              <a:t> </a:t>
            </a:r>
            <a:r>
              <a:rPr lang="it-IT" dirty="0">
                <a:solidFill>
                  <a:schemeClr val="accent3">
                    <a:lumMod val="50000"/>
                  </a:schemeClr>
                </a:solidFill>
              </a:rPr>
              <a:t>L'atrio presenta due dei tre antichi ingressi alla chiesa, mentre il terzo venne chiuso nel XIII secolo per consentire la costruzione del campanile. Un portale ligneo, inquadrato da una magnifica cornice marmorea, permette di accedere all'interno della chiesa, ma quello degno di menzione è il portale laterale in legno di cipresso del V secolo (nella foto 2, oggi in parte coperto da lastre protettive), contemporaneo quindi alla costruzione della chiesa, unico monumento di tal genere rimasto a Roma: gli stipiti sono ricavati da cornici di età romana ed i 18 pannelli a rilievo superstiti dei 28 originali raffigurano "Scene dell'Antico e Nuovo Testamento". 5 Firma di RufenoInteressante notare che il primo pannello a sinistra raffigura Cristo in croce tra i due ladroni e, visto che risale al V secolo, rappresenta la più antica raffigurazione plastica della Crocifissione. Nel 1836 i pannelli furono restaurati e fu proprio in questa occasione che nel pannello raffigurante il "Passaggio del Mar Rosso" il restauratore modificò il volto del Faraone in procinto di annegare raffigurandovi quello di Napoleone Bonaparte, segno inequivocabile di un odio profondo per il generale francese, deceduto già 15 anni prima. L'interno della chiesa è a tre navate (nella foto 3) divise da 24 colonne corinzie scanalate sui cui capitelli poggiano archi: su essi corre un fregio di età romana ottenuto con marmi policromi.</a:t>
            </a:r>
          </a:p>
        </p:txBody>
      </p:sp>
      <p:pic>
        <p:nvPicPr>
          <p:cNvPr id="1024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926" y="4433889"/>
            <a:ext cx="1657351" cy="242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56100" y="4797426"/>
            <a:ext cx="2736851" cy="199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Left Arrow 6"/>
          <p:cNvSpPr/>
          <p:nvPr/>
        </p:nvSpPr>
        <p:spPr>
          <a:xfrm>
            <a:off x="7164389" y="5995988"/>
            <a:ext cx="1079500" cy="5730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t>Foto  3</a:t>
            </a:r>
          </a:p>
        </p:txBody>
      </p:sp>
      <p:pic>
        <p:nvPicPr>
          <p:cNvPr id="10246" name="Picture 1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08176" y="5972176"/>
            <a:ext cx="1139825"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6.xml.rels><?xml version="1.0" encoding="UTF-8" standalone="yes"?>
<Relationships xmlns="http://schemas.openxmlformats.org/package/2006/relationships"><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3.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5.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6.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1173</TotalTime>
  <Words>2401</Words>
  <Application>Microsoft Office PowerPoint</Application>
  <PresentationFormat>Presentazione su schermo (4:3)</PresentationFormat>
  <Paragraphs>89</Paragraphs>
  <Slides>16</Slides>
  <Notes>2</Notes>
  <HiddenSlides>0</HiddenSlides>
  <MMClips>0</MMClips>
  <ScaleCrop>false</ScaleCrop>
  <HeadingPairs>
    <vt:vector size="4" baseType="variant">
      <vt:variant>
        <vt:lpstr>Tema</vt:lpstr>
      </vt:variant>
      <vt:variant>
        <vt:i4>7</vt:i4>
      </vt:variant>
      <vt:variant>
        <vt:lpstr>Titoli diapositive</vt:lpstr>
      </vt:variant>
      <vt:variant>
        <vt:i4>16</vt:i4>
      </vt:variant>
    </vt:vector>
  </HeadingPairs>
  <TitlesOfParts>
    <vt:vector size="23" baseType="lpstr">
      <vt:lpstr>Office Theme</vt:lpstr>
      <vt:lpstr>Slipstream</vt:lpstr>
      <vt:lpstr>Apex</vt:lpstr>
      <vt:lpstr>BlackTie</vt:lpstr>
      <vt:lpstr>Technic</vt:lpstr>
      <vt:lpstr>Apothecary</vt:lpstr>
      <vt:lpstr>Aspect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LPStudio</dc:creator>
  <cp:lastModifiedBy>Lenovo</cp:lastModifiedBy>
  <cp:revision>68</cp:revision>
  <dcterms:created xsi:type="dcterms:W3CDTF">2014-04-30T15:15:48Z</dcterms:created>
  <dcterms:modified xsi:type="dcterms:W3CDTF">2014-05-06T16:57:38Z</dcterms:modified>
</cp:coreProperties>
</file>